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63" r:id="rId5"/>
    <p:sldId id="256" r:id="rId6"/>
  </p:sldIdLst>
  <p:sldSz cx="9144000" cy="6858000" type="screen4x3"/>
  <p:notesSz cx="6797675" cy="98742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6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8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1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1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03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7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09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1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0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21" Type="http://schemas.microsoft.com/office/2007/relationships/media" Target="../media/media11.m4a"/><Relationship Id="rId34" Type="http://schemas.openxmlformats.org/officeDocument/2006/relationships/image" Target="../media/image10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14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0"/>
            <a:ext cx="10203994" cy="695739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27584" y="3017031"/>
            <a:ext cx="747079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5400" b="1" dirty="0">
                <a:solidFill>
                  <a:srgbClr val="0070C0"/>
                </a:solidFill>
                <a:latin typeface="Comic Sans MS" pitchFamily="66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9768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68823" y="595102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poimenovati </a:t>
            </a:r>
            <a:r>
              <a:rPr lang="sl-SI"/>
              <a:t>prevoznih sredstev. </a:t>
            </a:r>
            <a:endParaRPr lang="sl-SI" dirty="0"/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25A8DD68-C5DB-491D-8DB3-685E54CCDCD0}"/>
              </a:ext>
            </a:extLst>
          </p:cNvPr>
          <p:cNvGrpSpPr/>
          <p:nvPr/>
        </p:nvGrpSpPr>
        <p:grpSpPr>
          <a:xfrm>
            <a:off x="302808" y="2420888"/>
            <a:ext cx="8160919" cy="1341263"/>
            <a:chOff x="1331640" y="4308211"/>
            <a:chExt cx="5680925" cy="1341263"/>
          </a:xfrm>
          <a:solidFill>
            <a:srgbClr val="0070C0"/>
          </a:solidFill>
        </p:grpSpPr>
        <p:sp>
          <p:nvSpPr>
            <p:cNvPr id="28" name="Puščica dol 4">
              <a:extLst>
                <a:ext uri="{FF2B5EF4-FFF2-40B4-BE49-F238E27FC236}">
                  <a16:creationId xmlns:a16="http://schemas.microsoft.com/office/drawing/2014/main" id="{3C33693C-5225-4EB2-AC8C-51EB9EB5E5C1}"/>
                </a:ext>
              </a:extLst>
            </p:cNvPr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00B050"/>
                </a:solidFill>
              </a:endParaRPr>
            </a:p>
          </p:txBody>
        </p:sp>
        <p:sp>
          <p:nvSpPr>
            <p:cNvPr id="29" name="Puščica dol 5">
              <a:extLst>
                <a:ext uri="{FF2B5EF4-FFF2-40B4-BE49-F238E27FC236}">
                  <a16:creationId xmlns:a16="http://schemas.microsoft.com/office/drawing/2014/main" id="{A6DB0372-D771-4C62-802C-4DCC810BD402}"/>
                </a:ext>
              </a:extLst>
            </p:cNvPr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00B050"/>
                </a:solidFill>
              </a:endParaRPr>
            </a:p>
          </p:txBody>
        </p:sp>
      </p:grp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FA322FD0-8C77-4B55-8DCF-2C20EB68226F}"/>
              </a:ext>
            </a:extLst>
          </p:cNvPr>
          <p:cNvSpPr txBox="1"/>
          <p:nvPr/>
        </p:nvSpPr>
        <p:spPr>
          <a:xfrm>
            <a:off x="681479" y="559276"/>
            <a:ext cx="74035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0070C0"/>
                </a:solidFill>
              </a:rPr>
              <a:t>KAKO SE UČIM?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51F295F5-0E16-46C5-8B66-AEC53BEB39F5}"/>
              </a:ext>
            </a:extLst>
          </p:cNvPr>
          <p:cNvSpPr txBox="1"/>
          <p:nvPr/>
        </p:nvSpPr>
        <p:spPr>
          <a:xfrm>
            <a:off x="1358932" y="1770127"/>
            <a:ext cx="6048672" cy="32932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1. naloga: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</p:spTree>
    <p:extLst>
      <p:ext uri="{BB962C8B-B14F-4D97-AF65-F5344CB8AC3E}">
        <p14:creationId xmlns:p14="http://schemas.microsoft.com/office/powerpoint/2010/main" val="55720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54703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1520" y="548680"/>
            <a:ext cx="1820580" cy="115212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11760" y="764704"/>
            <a:ext cx="2038560" cy="10292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16016" y="764704"/>
            <a:ext cx="2027832" cy="93610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82060" y="616711"/>
            <a:ext cx="2021191" cy="117721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565" y="2739198"/>
            <a:ext cx="2118489" cy="137960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97535" y="2739198"/>
            <a:ext cx="2052785" cy="147543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716016" y="2852936"/>
            <a:ext cx="1944216" cy="118832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027992" y="2852936"/>
            <a:ext cx="2094866" cy="11102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6541" y="5116349"/>
            <a:ext cx="2064508" cy="112096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548067" y="4803857"/>
            <a:ext cx="1765945" cy="172534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711030" y="5162307"/>
            <a:ext cx="2044732" cy="108825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947524" y="4869160"/>
            <a:ext cx="2141172" cy="1525585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79D83244-4628-45CD-B3D0-A45CF067C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0771" y="1670171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B70619BE-3D4B-454D-B175-285BB14C40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429820" y="1707084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E3A8DBEC-50EF-4AAA-8D4E-EA51A7720A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789980" y="1707084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109B05D8-BB03-4BC8-9F7F-18618489F9F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982060" y="1723739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652FDDC2-B4AD-4257-9C31-1549293A659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9653" y="4008299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7BFA1331-1CBA-4368-91E9-3200319B866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466492" y="3997298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4A7708F0-20C4-403D-A3AE-4024D0DA5AE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982060" y="3969873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5D3EBDA7-076C-4D9E-8340-759599884D4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618514" y="6303974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AD852D57-1B6F-47B7-91D2-A400E16848E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826649" y="6278506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70B3394E-28F0-44B9-9FC2-6B00203832A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172869" y="6246131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DCE047ED-B74C-40B8-AA2E-C916CE146E4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391324" y="6269983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35802796-69D1-4591-A404-96469302B4E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789979" y="3963215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84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8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8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0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8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8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8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22399"/>
              </p:ext>
            </p:extLst>
          </p:nvPr>
        </p:nvGraphicFramePr>
        <p:xfrm>
          <a:off x="0" y="-6529"/>
          <a:ext cx="9036496" cy="6819904"/>
        </p:xfrm>
        <a:graphic>
          <a:graphicData uri="http://schemas.openxmlformats.org/drawingml/2006/table">
            <a:tbl>
              <a:tblPr firstRow="1" bandRow="1"/>
              <a:tblGrid>
                <a:gridCol w="225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6904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098">
                <a:tc>
                  <a:txBody>
                    <a:bodyPr/>
                    <a:lstStyle/>
                    <a:p>
                      <a:pPr algn="ctr"/>
                      <a:endParaRPr lang="sl-SI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902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75774AEA-2284-4810-88C4-3EEA7225B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217961" y="5589715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424D08BC-2952-48DF-9CE2-FB9B12B610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75472" y="5566600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45CDA401-3212-46B9-B6C4-712A9C8A2D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68343" y="5589716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572DBFD4-AFE5-4D0D-8728-8554E9FFAEA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4277" y="3399650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CCEE5205-4E0E-4A05-B975-A684EAE2FF8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68344" y="1076175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3452C962-5165-43A0-B6D3-D7BCEE43C7F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75136" y="1024601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A5319BF7-41F1-475C-A875-F31CAE9629F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5930" y="5589716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22284FB5-E340-41B4-A9D7-BB90CB38727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4277" y="1024602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AFA14D3A-7298-44F9-97E3-8D443DBFCAB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65437" y="3399648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2276261E-7244-46C4-B967-0BE8B7CE62B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54857" y="3403423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1B735F1F-8E7D-40B8-AAD6-929224317FA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81501" y="1041388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BC500254-16DD-467B-85BE-7A309A21A8C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68343" y="3399649"/>
            <a:ext cx="487363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456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91599"/>
              </p:ext>
            </p:extLst>
          </p:nvPr>
        </p:nvGraphicFramePr>
        <p:xfrm>
          <a:off x="0" y="-6529"/>
          <a:ext cx="9036496" cy="6842840"/>
        </p:xfrm>
        <a:graphic>
          <a:graphicData uri="http://schemas.openxmlformats.org/drawingml/2006/table">
            <a:tbl>
              <a:tblPr firstRow="1" bandRow="1"/>
              <a:tblGrid>
                <a:gridCol w="225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6904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A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BIKE</a:t>
                      </a: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BICYCLE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098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SHIP</a:t>
                      </a:r>
                    </a:p>
                    <a:p>
                      <a:pPr algn="ctr"/>
                      <a:endParaRPr lang="sl-SI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VAN</a:t>
                      </a:r>
                    </a:p>
                    <a:p>
                      <a:pPr algn="ctr"/>
                      <a:endParaRPr lang="sl-SI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MOTORBIKE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902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ROCKET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HELICOPTER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AN </a:t>
                      </a: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AMBULANCE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49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99</Words>
  <Application>Microsoft Office PowerPoint</Application>
  <PresentationFormat>Diaprojekcija na zaslonu (4:3)</PresentationFormat>
  <Paragraphs>40</Paragraphs>
  <Slides>5</Slides>
  <Notes>0</Notes>
  <HiddenSlides>0</HiddenSlides>
  <MMClips>24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Nina Klemen Blatnik</cp:lastModifiedBy>
  <cp:revision>28</cp:revision>
  <cp:lastPrinted>2020-01-13T15:38:42Z</cp:lastPrinted>
  <dcterms:created xsi:type="dcterms:W3CDTF">2019-11-05T16:51:53Z</dcterms:created>
  <dcterms:modified xsi:type="dcterms:W3CDTF">2021-05-08T17:38:17Z</dcterms:modified>
</cp:coreProperties>
</file>