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8" r:id="rId5"/>
    <p:sldId id="259" r:id="rId6"/>
  </p:sldIdLst>
  <p:sldSz cx="9144000" cy="6858000" type="screen4x3"/>
  <p:notesSz cx="6797675" cy="98742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6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8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1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1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03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7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09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1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0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7DD56C1-D471-432F-A6FB-345CFF96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94"/>
            <a:ext cx="6336704" cy="68216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3608" y="234888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b="1" dirty="0">
                <a:solidFill>
                  <a:srgbClr val="FF3399"/>
                </a:solidFill>
              </a:rPr>
              <a:t>ROOMS </a:t>
            </a:r>
          </a:p>
          <a:p>
            <a:pPr algn="ctr"/>
            <a:r>
              <a:rPr lang="sl-SI" sz="7200" b="1" dirty="0">
                <a:solidFill>
                  <a:srgbClr val="FF3399"/>
                </a:solidFill>
              </a:rPr>
              <a:t>IN A </a:t>
            </a:r>
          </a:p>
          <a:p>
            <a:pPr algn="ctr"/>
            <a:r>
              <a:rPr lang="sl-SI" sz="7200" b="1" dirty="0">
                <a:solidFill>
                  <a:srgbClr val="FF3399"/>
                </a:solidFill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388021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2D3BFE4-7D2C-4E31-A455-84A943A0F362}"/>
              </a:ext>
            </a:extLst>
          </p:cNvPr>
          <p:cNvGrpSpPr/>
          <p:nvPr/>
        </p:nvGrpSpPr>
        <p:grpSpPr>
          <a:xfrm>
            <a:off x="302808" y="2420888"/>
            <a:ext cx="8160919" cy="1341263"/>
            <a:chOff x="1331640" y="4308211"/>
            <a:chExt cx="5680925" cy="1341263"/>
          </a:xfrm>
          <a:solidFill>
            <a:srgbClr val="FFC000"/>
          </a:solidFill>
        </p:grpSpPr>
        <p:sp>
          <p:nvSpPr>
            <p:cNvPr id="3" name="Puščica dol 4">
              <a:extLst>
                <a:ext uri="{FF2B5EF4-FFF2-40B4-BE49-F238E27FC236}">
                  <a16:creationId xmlns:a16="http://schemas.microsoft.com/office/drawing/2014/main" id="{7A61BE02-1393-484D-BDD0-6763C85ECAF0}"/>
                </a:ext>
              </a:extLst>
            </p:cNvPr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Puščica dol 5">
              <a:extLst>
                <a:ext uri="{FF2B5EF4-FFF2-40B4-BE49-F238E27FC236}">
                  <a16:creationId xmlns:a16="http://schemas.microsoft.com/office/drawing/2014/main" id="{EE4CD3FF-1B07-42BD-B58D-178F16038F95}"/>
                </a:ext>
              </a:extLst>
            </p:cNvPr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3F0257-1B34-45E1-B610-181F0696F7D5}"/>
              </a:ext>
            </a:extLst>
          </p:cNvPr>
          <p:cNvSpPr txBox="1"/>
          <p:nvPr/>
        </p:nvSpPr>
        <p:spPr>
          <a:xfrm>
            <a:off x="870211" y="413588"/>
            <a:ext cx="7403577" cy="646331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FFC000"/>
                </a:solidFill>
              </a:rPr>
              <a:t>KAKO SE UČIM?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0178BE-082A-4E31-8A1A-160103B5BAD0}"/>
              </a:ext>
            </a:extLst>
          </p:cNvPr>
          <p:cNvSpPr txBox="1"/>
          <p:nvPr/>
        </p:nvSpPr>
        <p:spPr>
          <a:xfrm>
            <a:off x="1358932" y="1556792"/>
            <a:ext cx="6048672" cy="32932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1. naloga: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C392A8E-DCE5-4E81-840C-3DF9E3DF0703}"/>
              </a:ext>
            </a:extLst>
          </p:cNvPr>
          <p:cNvSpPr txBox="1"/>
          <p:nvPr/>
        </p:nvSpPr>
        <p:spPr>
          <a:xfrm>
            <a:off x="619447" y="53468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poimenovati vseh prostorov v hiši. </a:t>
            </a:r>
          </a:p>
        </p:txBody>
      </p:sp>
    </p:spTree>
    <p:extLst>
      <p:ext uri="{BB962C8B-B14F-4D97-AF65-F5344CB8AC3E}">
        <p14:creationId xmlns:p14="http://schemas.microsoft.com/office/powerpoint/2010/main" val="4998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12304"/>
              </p:ext>
            </p:extLst>
          </p:nvPr>
        </p:nvGraphicFramePr>
        <p:xfrm>
          <a:off x="0" y="-6529"/>
          <a:ext cx="9144000" cy="686452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26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5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403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rgbClr val="FF3399"/>
                          </a:solidFill>
                        </a:rPr>
                        <a:t>ROOMS IN A 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F6D51A21-B709-4D32-A070-C804BE32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51" y="561783"/>
            <a:ext cx="2136155" cy="148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1E7E6F3-BF07-46FC-8A11-8053D288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26" y="630385"/>
            <a:ext cx="2091880" cy="12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6F70D67-3C09-4A15-8637-41B458E7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" y="595507"/>
            <a:ext cx="2239922" cy="14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7ACA1A38-E7FC-4F1F-9DCB-300EC53C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3" y="4806779"/>
            <a:ext cx="2052443" cy="14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C1A203BD-9A7A-4934-975A-ED69C1F9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6" y="2901351"/>
            <a:ext cx="2000207" cy="148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1E309CA2-F481-42DD-AD3D-D48C335D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38" y="692696"/>
            <a:ext cx="2164961" cy="14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093716F3-FFE1-4EE4-B8E6-F67D990D4B9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27543" y="2898988"/>
            <a:ext cx="2005835" cy="1464936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B59CFC6F-3260-4364-919E-EDB50439C7E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43" y="3163058"/>
            <a:ext cx="2146033" cy="998249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CA1BF54E-B23E-4DA5-B6D1-C66FA38559C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95396" y="2708920"/>
            <a:ext cx="1852405" cy="1760057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CA739B69-12ED-486F-9C0B-B54383A55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475656" y="187338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4B602727-219D-4FA1-BDA4-E97BE269A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838407" y="1867766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F30C2295-F5C5-4C4F-8C82-02E864DDC6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280169" y="189931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176D763A-F023-417A-B9B1-9C62CE2881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425097" y="1867765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67C78924-DF69-4F3C-BBE9-F7F4221F678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531491" y="413588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90CDDD5D-4629-452F-A3DA-A7BCE3CB7FA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912936" y="413588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DF14419B-64ED-4F0C-AEC2-96F1A6B567A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162619" y="412024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69E70385-6DFC-4984-B6E7-7DEAF04F95E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409226" y="4161307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21076E30-9F69-443E-B88F-CAC5BC9E979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531491" y="620937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644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7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7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6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585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5167243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82390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5534326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46907307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860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1914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9855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E5C759C9-7978-4BBD-85F2-0E4C3AD6C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03848" y="318531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30F26F4B-0E78-4485-8496-92640CD73E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508104" y="318531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047D9015-3990-4900-B550-15E34B4E1E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12360" y="318531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4FD38763-5454-49E9-AA90-8E0863EED9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70880" y="86161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6B0A1EDD-35A3-4979-8DFF-466DDE62B46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35824" y="86064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1F04327E-C906-445C-AE86-ECB09354A3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99592" y="3133999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60292216-8C99-4810-917C-7E668C65CBB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6260" y="550902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E51B9232-865A-43E0-AB8C-0AF1F8FCA98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52791" y="873429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E3E1E5E6-A0EB-41C1-A9B5-FF285FE156E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03848" y="861615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473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9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92538"/>
              </p:ext>
            </p:extLst>
          </p:nvPr>
        </p:nvGraphicFramePr>
        <p:xfrm>
          <a:off x="4695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5167243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82390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5534326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46907307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LIVING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A BEDROOM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A BATHROOM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860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ATTIC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GARAGE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DINING </a:t>
                      </a: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1914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A GARDEN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9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4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102</Words>
  <Application>Microsoft Office PowerPoint</Application>
  <PresentationFormat>Diaprojekcija na zaslonu (4:3)</PresentationFormat>
  <Paragraphs>32</Paragraphs>
  <Slides>5</Slides>
  <Notes>0</Notes>
  <HiddenSlides>0</HiddenSlides>
  <MMClips>18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Nina Klemen Blatnik</cp:lastModifiedBy>
  <cp:revision>28</cp:revision>
  <cp:lastPrinted>2020-01-13T15:38:42Z</cp:lastPrinted>
  <dcterms:created xsi:type="dcterms:W3CDTF">2019-11-05T16:51:53Z</dcterms:created>
  <dcterms:modified xsi:type="dcterms:W3CDTF">2021-05-08T17:29:56Z</dcterms:modified>
</cp:coreProperties>
</file>