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62" r:id="rId5"/>
    <p:sldId id="257" r:id="rId6"/>
  </p:sldIdLst>
  <p:sldSz cx="9144000" cy="6858000" type="screen4x3"/>
  <p:notesSz cx="6797675" cy="98742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49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8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6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8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12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1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03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6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7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7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09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1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0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9" Type="http://schemas.openxmlformats.org/officeDocument/2006/relationships/image" Target="../media/image13.png"/><Relationship Id="rId21" Type="http://schemas.microsoft.com/office/2007/relationships/media" Target="../media/media11.m4a"/><Relationship Id="rId34" Type="http://schemas.microsoft.com/office/2007/relationships/hdphoto" Target="../media/hdphoto2.wdp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5.png"/><Relationship Id="rId41" Type="http://schemas.openxmlformats.org/officeDocument/2006/relationships/image" Target="../media/image1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7.png"/><Relationship Id="rId37" Type="http://schemas.openxmlformats.org/officeDocument/2006/relationships/image" Target="../media/image11.png"/><Relationship Id="rId40" Type="http://schemas.microsoft.com/office/2007/relationships/hdphoto" Target="../media/hdphoto3.wdp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4.png"/><Relationship Id="rId36" Type="http://schemas.openxmlformats.org/officeDocument/2006/relationships/image" Target="../media/image10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png"/><Relationship Id="rId30" Type="http://schemas.microsoft.com/office/2007/relationships/hdphoto" Target="../media/hdphoto1.wdp"/><Relationship Id="rId35" Type="http://schemas.openxmlformats.org/officeDocument/2006/relationships/image" Target="../media/image9.png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8.png"/><Relationship Id="rId38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11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5216C2A-3A35-47F5-BFD9-80027DEE1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24508"/>
            <a:ext cx="7621242" cy="725288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123728" y="3140968"/>
            <a:ext cx="460851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PROFESSIONS</a:t>
            </a:r>
          </a:p>
        </p:txBody>
      </p:sp>
    </p:spTree>
    <p:extLst>
      <p:ext uri="{BB962C8B-B14F-4D97-AF65-F5344CB8AC3E}">
        <p14:creationId xmlns:p14="http://schemas.microsoft.com/office/powerpoint/2010/main" val="183485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2D3BFE4-7D2C-4E31-A455-84A943A0F362}"/>
              </a:ext>
            </a:extLst>
          </p:cNvPr>
          <p:cNvGrpSpPr/>
          <p:nvPr/>
        </p:nvGrpSpPr>
        <p:grpSpPr>
          <a:xfrm>
            <a:off x="302808" y="2420888"/>
            <a:ext cx="8160919" cy="1341263"/>
            <a:chOff x="1331640" y="4308211"/>
            <a:chExt cx="5680925" cy="1341263"/>
          </a:xfrm>
        </p:grpSpPr>
        <p:sp>
          <p:nvSpPr>
            <p:cNvPr id="3" name="Puščica dol 4">
              <a:extLst>
                <a:ext uri="{FF2B5EF4-FFF2-40B4-BE49-F238E27FC236}">
                  <a16:creationId xmlns:a16="http://schemas.microsoft.com/office/drawing/2014/main" id="{7A61BE02-1393-484D-BDD0-6763C85ECAF0}"/>
                </a:ext>
              </a:extLst>
            </p:cNvPr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Puščica dol 5">
              <a:extLst>
                <a:ext uri="{FF2B5EF4-FFF2-40B4-BE49-F238E27FC236}">
                  <a16:creationId xmlns:a16="http://schemas.microsoft.com/office/drawing/2014/main" id="{EE4CD3FF-1B07-42BD-B58D-178F16038F95}"/>
                </a:ext>
              </a:extLst>
            </p:cNvPr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23F0257-1B34-45E1-B610-181F0696F7D5}"/>
              </a:ext>
            </a:extLst>
          </p:cNvPr>
          <p:cNvSpPr txBox="1"/>
          <p:nvPr/>
        </p:nvSpPr>
        <p:spPr>
          <a:xfrm>
            <a:off x="768301" y="404664"/>
            <a:ext cx="74035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KAKO SE UČIM?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0178BE-082A-4E31-8A1A-160103B5BAD0}"/>
              </a:ext>
            </a:extLst>
          </p:cNvPr>
          <p:cNvSpPr txBox="1"/>
          <p:nvPr/>
        </p:nvSpPr>
        <p:spPr>
          <a:xfrm>
            <a:off x="1358932" y="1556792"/>
            <a:ext cx="6048672" cy="32932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naloga: POSLUŠAJ in PONOVI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naloga: POSLUŠAJ in POKAŽI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naloga: POVEJ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naloga: PREBERI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naloga: IGRE S SLIKOVNIMI KARTICAMI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(najdeš jih v zavihku O učenju – Navodila za uporabo slikovnih kartic in igre)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C392A8E-DCE5-4E81-840C-3DF9E3DF0703}"/>
              </a:ext>
            </a:extLst>
          </p:cNvPr>
          <p:cNvSpPr txBox="1"/>
          <p:nvPr/>
        </p:nvSpPr>
        <p:spPr>
          <a:xfrm>
            <a:off x="619447" y="53468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Naloge rešuj po vrsti. Kot ti gre prva naloga že dobro, začni delati drugo nalogo in tako naprej, dokler ne znaš poimenovati vseh poklicev.</a:t>
            </a:r>
          </a:p>
        </p:txBody>
      </p:sp>
    </p:spTree>
    <p:extLst>
      <p:ext uri="{BB962C8B-B14F-4D97-AF65-F5344CB8AC3E}">
        <p14:creationId xmlns:p14="http://schemas.microsoft.com/office/powerpoint/2010/main" val="1165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55392"/>
              </p:ext>
            </p:extLst>
          </p:nvPr>
        </p:nvGraphicFramePr>
        <p:xfrm>
          <a:off x="0" y="-6529"/>
          <a:ext cx="9144000" cy="6864528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26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525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403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7DC587A5-1891-4064-AEEB-7CF5E2CEDC0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1520" y="502660"/>
            <a:ext cx="1544339" cy="15036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7B6344D-E0CF-4019-8896-35B2045E69B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99792" y="390412"/>
            <a:ext cx="1202661" cy="172819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CEDE6DC-BC7A-4E44-9406-BA969446705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94333" y="2567650"/>
            <a:ext cx="1656184" cy="18759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940E899-8296-49EA-8C97-D1DD9623634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0304" y="139020"/>
            <a:ext cx="2092546" cy="223097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6BBA26F-517F-4269-86D8-867917407B9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03508" y="275901"/>
            <a:ext cx="1834156" cy="195721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66F275B-27E4-484D-8B68-F06B6199FCD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48064" y="2524807"/>
            <a:ext cx="1202661" cy="2100124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B7AB85A-E9D9-43B3-A48E-1BEB025DB0B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340" y="2554648"/>
            <a:ext cx="935113" cy="2042026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E21BDDE3-DB79-4A26-B014-2E8B07E2E35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5212" y="2542528"/>
            <a:ext cx="1950343" cy="2042026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FAFE65B3-7C03-422B-B633-AC01F5C7A25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45212" y="4837238"/>
            <a:ext cx="1768129" cy="1768129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AEFB0194-E8DA-445A-AC40-F8C9818B5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4712853" y="1833386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1360A8E0-CCE9-41C4-8142-F47139EDCB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957496" y="1833387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5B0CE0F3-9666-4B06-A2B5-C33F1EC55A4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84214" y="1850026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D0DF969F-522B-4406-8728-B0A5CF206DE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420260" y="1858904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86786475-4A85-4FB5-9D34-3D7689149A4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50898" y="4110998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1D5583EE-6CAD-4916-A4DB-A03A36C0F62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490126" y="4093968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24790FFB-A047-4CA3-BE75-83D524C2D39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974567" y="4131473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FBADB863-4ACF-4494-B456-9AEAA24087C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4736562" y="4103216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03C00280-4BB2-432A-93A7-CB4240BB9B3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47909" y="6192703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8FC31287-8A7B-491A-9CE8-CB7758C08DA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842837" y="4874726"/>
            <a:ext cx="1435176" cy="1904749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65DB065D-8ACA-4153-8321-9B4AEC512C4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2853" y="4941169"/>
            <a:ext cx="1961782" cy="1541400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A68F04E7-3F4B-497C-A5D7-0AC8504C31B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352516" y="4778100"/>
            <a:ext cx="1540365" cy="1989271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  <a:extLst>
              <a:ext uri="{FF2B5EF4-FFF2-40B4-BE49-F238E27FC236}">
                <a16:creationId xmlns:a16="http://schemas.microsoft.com/office/drawing/2014/main" id="{F69E2FEF-040A-4C71-AA91-1A89B8D8102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057167" y="6232792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35" name="Posnet zvok">
            <a:hlinkClick r:id="" action="ppaction://media"/>
            <a:extLst>
              <a:ext uri="{FF2B5EF4-FFF2-40B4-BE49-F238E27FC236}">
                <a16:creationId xmlns:a16="http://schemas.microsoft.com/office/drawing/2014/main" id="{0E475158-6AE5-40FB-83A7-FC1D3C540D6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4768132" y="6232791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36" name="Posnet zvok">
            <a:hlinkClick r:id="" action="ppaction://media"/>
            <a:extLst>
              <a:ext uri="{FF2B5EF4-FFF2-40B4-BE49-F238E27FC236}">
                <a16:creationId xmlns:a16="http://schemas.microsoft.com/office/drawing/2014/main" id="{1E06ADE8-CCF4-4841-B921-D782696EC60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466259" y="6217811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644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4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37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8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4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58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9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-6529"/>
          <a:ext cx="9144000" cy="6864528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26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525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403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00933A7F-E86E-45CE-BFCD-941CDE5E4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5960" y="3425735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7319707D-766E-41D5-A0DB-DE19E5A4B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37036" y="5589239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2B7BFFC7-B80F-438A-A1BF-F65DD9EE48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37037" y="3445833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EF218399-1A9D-4B62-9237-0E87A0C00D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4876" y="5593470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9AD95722-94AE-42AA-A830-3CAF62A4200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248199" y="5589239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70D7253C-A227-4994-8292-2F93E42FEE9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31840" y="934069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6DCA73A3-BA52-46D9-B0D2-EBDA24B30AD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27584" y="934068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F3BD7A55-26DB-474F-A6FE-D2A1BEC850C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542618" y="3383254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C376A930-B932-4AF2-9DFE-E0090FA172A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248199" y="3425734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7CA5EFF7-F059-4C4E-B6CA-32B3C790304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40352" y="980728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D3A1333A-5531-402B-A2F9-DCCE012E0B7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524799" y="5589240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CA8F9D54-77C1-487D-8D8D-8351E9DFDC0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524798" y="915566"/>
            <a:ext cx="487363" cy="487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49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5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7551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A FIREFIGHTER</a:t>
                      </a:r>
                    </a:p>
                    <a:p>
                      <a:pPr algn="ctr"/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 / </a:t>
                      </a:r>
                    </a:p>
                    <a:p>
                      <a:pPr algn="ctr"/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A FIREMAN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A </a:t>
                      </a:r>
                    </a:p>
                    <a:p>
                      <a:pPr algn="ctr"/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</a:t>
                      </a: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POLICEMAN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 SHOP</a:t>
                      </a: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A </a:t>
                      </a:r>
                    </a:p>
                    <a:p>
                      <a:pPr algn="ctr"/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A </a:t>
                      </a:r>
                    </a:p>
                    <a:p>
                      <a:pPr algn="ctr"/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VET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POSMAN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7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14436</TotalTime>
  <Words>97</Words>
  <Application>Microsoft Office PowerPoint</Application>
  <PresentationFormat>Diaprojekcija na zaslonu (4:3)</PresentationFormat>
  <Paragraphs>34</Paragraphs>
  <Slides>5</Slides>
  <Notes>0</Notes>
  <HiddenSlides>0</HiddenSlides>
  <MMClips>24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Nina Klemen Blatnik</cp:lastModifiedBy>
  <cp:revision>35</cp:revision>
  <cp:lastPrinted>2020-01-13T15:38:42Z</cp:lastPrinted>
  <dcterms:created xsi:type="dcterms:W3CDTF">2019-11-05T16:51:53Z</dcterms:created>
  <dcterms:modified xsi:type="dcterms:W3CDTF">2021-05-08T17:46:59Z</dcterms:modified>
</cp:coreProperties>
</file>