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9" r:id="rId4"/>
    <p:sldId id="258" r:id="rId5"/>
    <p:sldId id="262" r:id="rId6"/>
    <p:sldId id="263" r:id="rId7"/>
    <p:sldId id="261" r:id="rId8"/>
    <p:sldId id="256" r:id="rId9"/>
  </p:sldIdLst>
  <p:sldSz cx="9144000" cy="6858000" type="screen4x3"/>
  <p:notesSz cx="6797675" cy="987425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981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65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080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912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513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03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868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270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7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409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15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C2C8-D76A-4F3B-A251-82890FD2C4B4}" type="datetimeFigureOut">
              <a:rPr lang="sl-SI" smtClean="0"/>
              <a:t>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303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21" Type="http://schemas.microsoft.com/office/2007/relationships/media" Target="../media/media11.m4a"/><Relationship Id="rId34" Type="http://schemas.openxmlformats.org/officeDocument/2006/relationships/image" Target="../media/image10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7.xml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microsoft.com/office/2007/relationships/media" Target="../media/media12.m4a"/><Relationship Id="rId32" Type="http://schemas.openxmlformats.org/officeDocument/2006/relationships/image" Target="../media/image8.png"/><Relationship Id="rId37" Type="http://schemas.openxmlformats.org/officeDocument/2006/relationships/image" Target="../media/image13.jpe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audio" Target="NULL" TargetMode="External"/><Relationship Id="rId28" Type="http://schemas.openxmlformats.org/officeDocument/2006/relationships/image" Target="../media/image4.png"/><Relationship Id="rId36" Type="http://schemas.openxmlformats.org/officeDocument/2006/relationships/image" Target="../media/image12.jpe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8" Type="http://schemas.openxmlformats.org/officeDocument/2006/relationships/audio" Target="../media/media4.m4a"/><Relationship Id="rId3" Type="http://schemas.microsoft.com/office/2007/relationships/media" Target="../media/media2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openxmlformats.org/officeDocument/2006/relationships/audio" Target="NULL" TargetMode="External"/><Relationship Id="rId18" Type="http://schemas.openxmlformats.org/officeDocument/2006/relationships/image" Target="../media/image15.jpeg"/><Relationship Id="rId26" Type="http://schemas.openxmlformats.org/officeDocument/2006/relationships/image" Target="../media/image23.png"/><Relationship Id="rId3" Type="http://schemas.microsoft.com/office/2007/relationships/media" Target="../media/media14.m4a"/><Relationship Id="rId21" Type="http://schemas.openxmlformats.org/officeDocument/2006/relationships/image" Target="../media/image18.png"/><Relationship Id="rId7" Type="http://schemas.microsoft.com/office/2007/relationships/media" Target="../media/media16.m4a"/><Relationship Id="rId12" Type="http://schemas.openxmlformats.org/officeDocument/2006/relationships/audio" Target="../media/media18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22.png"/><Relationship Id="rId2" Type="http://schemas.openxmlformats.org/officeDocument/2006/relationships/audio" Target="../media/media13.m4a"/><Relationship Id="rId16" Type="http://schemas.microsoft.com/office/2007/relationships/media" Target="../media/media21.m4a"/><Relationship Id="rId20" Type="http://schemas.openxmlformats.org/officeDocument/2006/relationships/image" Target="../media/image17.png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media" Target="../media/media18.m4a"/><Relationship Id="rId24" Type="http://schemas.openxmlformats.org/officeDocument/2006/relationships/image" Target="../media/image21.png"/><Relationship Id="rId5" Type="http://schemas.microsoft.com/office/2007/relationships/media" Target="../media/media15.m4a"/><Relationship Id="rId15" Type="http://schemas.microsoft.com/office/2007/relationships/media" Target="../media/media20.m4a"/><Relationship Id="rId23" Type="http://schemas.openxmlformats.org/officeDocument/2006/relationships/image" Target="../media/image20.png"/><Relationship Id="rId10" Type="http://schemas.openxmlformats.org/officeDocument/2006/relationships/audio" Target="../media/media17.m4a"/><Relationship Id="rId19" Type="http://schemas.openxmlformats.org/officeDocument/2006/relationships/image" Target="../media/image16.jpeg"/><Relationship Id="rId4" Type="http://schemas.openxmlformats.org/officeDocument/2006/relationships/audio" Target="../media/media14.m4a"/><Relationship Id="rId9" Type="http://schemas.microsoft.com/office/2007/relationships/media" Target="../media/media17.m4a"/><Relationship Id="rId14" Type="http://schemas.microsoft.com/office/2007/relationships/media" Target="../media/media19.m4a"/><Relationship Id="rId22" Type="http://schemas.openxmlformats.org/officeDocument/2006/relationships/image" Target="../media/image19.png"/><Relationship Id="rId27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microsoft.com/office/2007/relationships/media" Target="../media/media5.m4a"/><Relationship Id="rId18" Type="http://schemas.openxmlformats.org/officeDocument/2006/relationships/audio" Target="../media/media7.m4a"/><Relationship Id="rId3" Type="http://schemas.microsoft.com/office/2007/relationships/media" Target="../media/media14.m4a"/><Relationship Id="rId21" Type="http://schemas.microsoft.com/office/2007/relationships/media" Target="../media/media9.m4a"/><Relationship Id="rId7" Type="http://schemas.microsoft.com/office/2007/relationships/media" Target="../media/media16.m4a"/><Relationship Id="rId12" Type="http://schemas.openxmlformats.org/officeDocument/2006/relationships/audio" Target="../media/media4.m4a"/><Relationship Id="rId17" Type="http://schemas.microsoft.com/office/2007/relationships/media" Target="../media/media7.m4a"/><Relationship Id="rId25" Type="http://schemas.openxmlformats.org/officeDocument/2006/relationships/image" Target="../media/image14.png"/><Relationship Id="rId2" Type="http://schemas.openxmlformats.org/officeDocument/2006/relationships/audio" Target="../media/media13.m4a"/><Relationship Id="rId16" Type="http://schemas.openxmlformats.org/officeDocument/2006/relationships/audio" Target="../media/media6.m4a"/><Relationship Id="rId20" Type="http://schemas.openxmlformats.org/officeDocument/2006/relationships/audio" Target="../media/media17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media" Target="../media/media4.m4a"/><Relationship Id="rId24" Type="http://schemas.openxmlformats.org/officeDocument/2006/relationships/slideLayout" Target="../slideLayouts/slideLayout1.xml"/><Relationship Id="rId5" Type="http://schemas.microsoft.com/office/2007/relationships/media" Target="../media/media15.m4a"/><Relationship Id="rId15" Type="http://schemas.microsoft.com/office/2007/relationships/media" Target="../media/media6.m4a"/><Relationship Id="rId23" Type="http://schemas.microsoft.com/office/2007/relationships/media" Target="../media/media12.m4a"/><Relationship Id="rId10" Type="http://schemas.microsoft.com/office/2007/relationships/media" Target="../media/media21.m4a"/><Relationship Id="rId19" Type="http://schemas.microsoft.com/office/2007/relationships/media" Target="../media/media17.m4a"/><Relationship Id="rId4" Type="http://schemas.openxmlformats.org/officeDocument/2006/relationships/audio" Target="../media/media14.m4a"/><Relationship Id="rId9" Type="http://schemas.openxmlformats.org/officeDocument/2006/relationships/audio" Target="NULL" TargetMode="External"/><Relationship Id="rId14" Type="http://schemas.openxmlformats.org/officeDocument/2006/relationships/audio" Target="../media/media5.m4a"/><Relationship Id="rId22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2.m4a"/><Relationship Id="rId13" Type="http://schemas.openxmlformats.org/officeDocument/2006/relationships/audio" Target="../media/media8.m4a"/><Relationship Id="rId18" Type="http://schemas.openxmlformats.org/officeDocument/2006/relationships/slideLayout" Target="../slideLayouts/slideLayout1.xml"/><Relationship Id="rId3" Type="http://schemas.openxmlformats.org/officeDocument/2006/relationships/audio" Target="NULL" TargetMode="External"/><Relationship Id="rId7" Type="http://schemas.openxmlformats.org/officeDocument/2006/relationships/audio" Target="../media/media1.m4a"/><Relationship Id="rId12" Type="http://schemas.microsoft.com/office/2007/relationships/media" Target="../media/media8.m4a"/><Relationship Id="rId17" Type="http://schemas.openxmlformats.org/officeDocument/2006/relationships/audio" Target="../media/media11.m4a"/><Relationship Id="rId2" Type="http://schemas.openxmlformats.org/officeDocument/2006/relationships/audio" Target="../media/media18.m4a"/><Relationship Id="rId16" Type="http://schemas.microsoft.com/office/2007/relationships/media" Target="../media/media11.m4a"/><Relationship Id="rId1" Type="http://schemas.microsoft.com/office/2007/relationships/media" Target="../media/media18.m4a"/><Relationship Id="rId6" Type="http://schemas.microsoft.com/office/2007/relationships/media" Target="../media/media1.m4a"/><Relationship Id="rId11" Type="http://schemas.openxmlformats.org/officeDocument/2006/relationships/audio" Target="../media/media3.m4a"/><Relationship Id="rId5" Type="http://schemas.microsoft.com/office/2007/relationships/media" Target="../media/media20.m4a"/><Relationship Id="rId15" Type="http://schemas.openxmlformats.org/officeDocument/2006/relationships/audio" Target="../media/media10.m4a"/><Relationship Id="rId10" Type="http://schemas.microsoft.com/office/2007/relationships/media" Target="../media/media3.m4a"/><Relationship Id="rId19" Type="http://schemas.openxmlformats.org/officeDocument/2006/relationships/image" Target="../media/image14.png"/><Relationship Id="rId4" Type="http://schemas.microsoft.com/office/2007/relationships/media" Target="../media/media19.m4a"/><Relationship Id="rId9" Type="http://schemas.openxmlformats.org/officeDocument/2006/relationships/audio" Target="../media/media2.m4a"/><Relationship Id="rId14" Type="http://schemas.microsoft.com/office/2007/relationships/media" Target="../media/media10.m4a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670B470-2ADA-43E9-8BCC-F7365284C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1899592"/>
            <a:ext cx="9577064" cy="936104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4135162" y="4919008"/>
            <a:ext cx="5004556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BUILDINGS IN A TOWN</a:t>
            </a:r>
          </a:p>
        </p:txBody>
      </p:sp>
    </p:spTree>
    <p:extLst>
      <p:ext uri="{BB962C8B-B14F-4D97-AF65-F5344CB8AC3E}">
        <p14:creationId xmlns:p14="http://schemas.microsoft.com/office/powerpoint/2010/main" val="183485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2D3BFE4-7D2C-4E31-A455-84A943A0F362}"/>
              </a:ext>
            </a:extLst>
          </p:cNvPr>
          <p:cNvGrpSpPr/>
          <p:nvPr/>
        </p:nvGrpSpPr>
        <p:grpSpPr>
          <a:xfrm>
            <a:off x="302808" y="2420888"/>
            <a:ext cx="8160919" cy="1341263"/>
            <a:chOff x="1331640" y="4308211"/>
            <a:chExt cx="5680925" cy="1341263"/>
          </a:xfrm>
        </p:grpSpPr>
        <p:sp>
          <p:nvSpPr>
            <p:cNvPr id="3" name="Puščica dol 4">
              <a:extLst>
                <a:ext uri="{FF2B5EF4-FFF2-40B4-BE49-F238E27FC236}">
                  <a16:creationId xmlns:a16="http://schemas.microsoft.com/office/drawing/2014/main" id="{7A61BE02-1393-484D-BDD0-6763C85ECAF0}"/>
                </a:ext>
              </a:extLst>
            </p:cNvPr>
            <p:cNvSpPr/>
            <p:nvPr/>
          </p:nvSpPr>
          <p:spPr>
            <a:xfrm>
              <a:off x="6364493" y="4353330"/>
              <a:ext cx="648072" cy="129614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Puščica dol 5">
              <a:extLst>
                <a:ext uri="{FF2B5EF4-FFF2-40B4-BE49-F238E27FC236}">
                  <a16:creationId xmlns:a16="http://schemas.microsoft.com/office/drawing/2014/main" id="{EE4CD3FF-1B07-42BD-B58D-178F16038F95}"/>
                </a:ext>
              </a:extLst>
            </p:cNvPr>
            <p:cNvSpPr/>
            <p:nvPr/>
          </p:nvSpPr>
          <p:spPr>
            <a:xfrm>
              <a:off x="1331640" y="4308211"/>
              <a:ext cx="648072" cy="129614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23F0257-1B34-45E1-B610-181F0696F7D5}"/>
              </a:ext>
            </a:extLst>
          </p:cNvPr>
          <p:cNvSpPr txBox="1"/>
          <p:nvPr/>
        </p:nvSpPr>
        <p:spPr>
          <a:xfrm>
            <a:off x="768301" y="404664"/>
            <a:ext cx="740357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KAKO SE UČIM?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A0178BE-082A-4E31-8A1A-160103B5BAD0}"/>
              </a:ext>
            </a:extLst>
          </p:cNvPr>
          <p:cNvSpPr txBox="1"/>
          <p:nvPr/>
        </p:nvSpPr>
        <p:spPr>
          <a:xfrm>
            <a:off x="1358932" y="1556792"/>
            <a:ext cx="6048672" cy="32932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naloga: POSLUŠAJ in PONOVI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naloga: POSLUŠAJ in POKAŽI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naloga: POVEJ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naloga: PREBERI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naloga: IGRE S SLIKOVNIMI KARTICAMI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(najdeš jih v zavihku O učenju – Navodila za uporabo slikovnih kartic in igre)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C392A8E-DCE5-4E81-840C-3DF9E3DF0703}"/>
              </a:ext>
            </a:extLst>
          </p:cNvPr>
          <p:cNvSpPr txBox="1"/>
          <p:nvPr/>
        </p:nvSpPr>
        <p:spPr>
          <a:xfrm>
            <a:off x="619447" y="534687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Naloge rešuj po vrsti. Kot ti gre prva naloga že dobro, začni delati drugo nalogo in tako naprej, dokler ne znaš poimenovati vseh stavb v mestu.</a:t>
            </a:r>
          </a:p>
        </p:txBody>
      </p:sp>
    </p:spTree>
    <p:extLst>
      <p:ext uri="{BB962C8B-B14F-4D97-AF65-F5344CB8AC3E}">
        <p14:creationId xmlns:p14="http://schemas.microsoft.com/office/powerpoint/2010/main" val="1165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33988"/>
              </p:ext>
            </p:extLst>
          </p:nvPr>
        </p:nvGraphicFramePr>
        <p:xfrm>
          <a:off x="4695" y="0"/>
          <a:ext cx="9108068" cy="6813376"/>
        </p:xfrm>
        <a:graphic>
          <a:graphicData uri="http://schemas.openxmlformats.org/drawingml/2006/table">
            <a:tbl>
              <a:tblPr firstRow="1" bandRow="1"/>
              <a:tblGrid>
                <a:gridCol w="2277017">
                  <a:extLst>
                    <a:ext uri="{9D8B030D-6E8A-4147-A177-3AD203B41FA5}">
                      <a16:colId xmlns:a16="http://schemas.microsoft.com/office/drawing/2014/main" val="2516724352"/>
                    </a:ext>
                  </a:extLst>
                </a:gridCol>
                <a:gridCol w="2277017">
                  <a:extLst>
                    <a:ext uri="{9D8B030D-6E8A-4147-A177-3AD203B41FA5}">
                      <a16:colId xmlns:a16="http://schemas.microsoft.com/office/drawing/2014/main" val="1068239039"/>
                    </a:ext>
                  </a:extLst>
                </a:gridCol>
                <a:gridCol w="2277017">
                  <a:extLst>
                    <a:ext uri="{9D8B030D-6E8A-4147-A177-3AD203B41FA5}">
                      <a16:colId xmlns:a16="http://schemas.microsoft.com/office/drawing/2014/main" val="2555343262"/>
                    </a:ext>
                  </a:extLst>
                </a:gridCol>
                <a:gridCol w="2277017">
                  <a:extLst>
                    <a:ext uri="{9D8B030D-6E8A-4147-A177-3AD203B41FA5}">
                      <a16:colId xmlns:a16="http://schemas.microsoft.com/office/drawing/2014/main" val="546907307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8609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19144"/>
                  </a:ext>
                </a:extLst>
              </a:tr>
              <a:tr h="2241376"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9855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50" y="5419960"/>
            <a:ext cx="1977913" cy="131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80" y="5490128"/>
            <a:ext cx="1962425" cy="12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34" y="5617232"/>
            <a:ext cx="2160240" cy="108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4" y="5446640"/>
            <a:ext cx="1979712" cy="132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95" y="2915545"/>
            <a:ext cx="2197268" cy="14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36" y="2965544"/>
            <a:ext cx="216204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18" y="2926098"/>
            <a:ext cx="2229200" cy="147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4" y="2915545"/>
            <a:ext cx="2143951" cy="142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4953"/>
            <a:ext cx="1977233" cy="200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70547"/>
            <a:ext cx="19802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06" y="476270"/>
            <a:ext cx="2170584" cy="162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" y="365747"/>
            <a:ext cx="2143951" cy="16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397DE5F7-E5CA-48E2-B3C9-E2AB73906A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46495" y="90177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8" name="Posnet zvok">
            <a:hlinkClick r:id="" action="ppaction://media"/>
            <a:extLst>
              <a:ext uri="{FF2B5EF4-FFF2-40B4-BE49-F238E27FC236}">
                <a16:creationId xmlns:a16="http://schemas.microsoft.com/office/drawing/2014/main" id="{56B78863-E6B4-4CD2-8FAD-46C555E238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4857816" y="183184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9" name="Posnet zvok">
            <a:hlinkClick r:id="" action="ppaction://media"/>
            <a:extLst>
              <a:ext uri="{FF2B5EF4-FFF2-40B4-BE49-F238E27FC236}">
                <a16:creationId xmlns:a16="http://schemas.microsoft.com/office/drawing/2014/main" id="{7B0CA9F3-7D11-4F59-A23B-A75345D9E8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038578" y="133693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F41CCB9D-C8B3-4B03-AD6B-84C2B745527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46494" y="2339457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6E397387-2BAD-41D7-A6AB-A1EC0BA6C94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383528" y="2355160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DF0C9AEA-59D4-4EA5-BFD5-9B9B27368D0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4669528" y="2401720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92C37FA8-331C-4F5F-8726-D9DDFFEDAAB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955528" y="2389244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32CD1A48-A1A5-4515-B4E5-36BF4514E15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20984" y="4793040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5D2C99CE-8DD8-496D-B2F5-6934D29E405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388179" y="4870170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C5DE478E-6737-4610-990F-9DCFB0DAD3F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4688333" y="4808633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13324FCB-DC6B-4A21-B032-3D4F10C2059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955528" y="4793040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0" name="Posnet zvok">
            <a:hlinkClick r:id="" action="ppaction://media"/>
            <a:extLst>
              <a:ext uri="{FF2B5EF4-FFF2-40B4-BE49-F238E27FC236}">
                <a16:creationId xmlns:a16="http://schemas.microsoft.com/office/drawing/2014/main" id="{B1BC8FF4-CF50-4967-B771-3CC33BFDDB4D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>
                  <p14:trim st="694"/>
                </p14:media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457734" y="149013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40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7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1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6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8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43992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51672435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6823903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5534326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546907307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8609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19144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98552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00" y="591801"/>
            <a:ext cx="2106804" cy="158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515623"/>
            <a:ext cx="2204120" cy="16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63E55C2-DD1F-4CB8-83B4-B7196190F8A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32798" y="626679"/>
            <a:ext cx="2120256" cy="141478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9F53536-C825-4E93-81AD-01E79D565D6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83730" y="580514"/>
            <a:ext cx="2153464" cy="158010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E7D6B42-5DC4-435A-8141-9FA7403255C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929" y="2924943"/>
            <a:ext cx="2115328" cy="147050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A471DC4-8FB3-4126-B2C3-DCA255A9619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45060" y="2924944"/>
            <a:ext cx="2201461" cy="147050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55A5DCD-A4EF-4E1D-AA0A-B605C480678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67066" y="2910943"/>
            <a:ext cx="2082526" cy="156189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70C5630E-BF09-469F-868E-16C13299736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36386" y="2639455"/>
            <a:ext cx="1831456" cy="1881771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8C843333-FC35-4605-BD48-80A108E8AD4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9996" y="5121043"/>
            <a:ext cx="2093261" cy="1561895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1084055F-B51D-449A-AFC1-6BAD270DC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7929" y="175062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25917DDA-5409-44D4-8364-8F99615287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405198" y="144425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EC13336B-9644-4CFA-A5CC-F757A010D1E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684942" y="144425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99CFB7EC-CFF5-425F-ADAC-AEC2F4755E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964686" y="125571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897394D7-44DC-4903-AF01-6C58949933F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9996" y="2406943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6" name="Posnet zvok">
            <a:hlinkClick r:id="" action="ppaction://media"/>
            <a:extLst>
              <a:ext uri="{FF2B5EF4-FFF2-40B4-BE49-F238E27FC236}">
                <a16:creationId xmlns:a16="http://schemas.microsoft.com/office/drawing/2014/main" id="{FD50CB86-DC5E-4E30-832E-08F7C12631D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418862" y="2423580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7" name="Posnet zvok">
            <a:hlinkClick r:id="" action="ppaction://media"/>
            <a:extLst>
              <a:ext uri="{FF2B5EF4-FFF2-40B4-BE49-F238E27FC236}">
                <a16:creationId xmlns:a16="http://schemas.microsoft.com/office/drawing/2014/main" id="{0D7BC3EE-8A2B-4B1E-B27A-F61C7E7A383F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>
                  <p14:trim st="455" end="1044.1133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727520" y="2406943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9" name="Posnet zvok">
            <a:hlinkClick r:id="" action="ppaction://media"/>
            <a:extLst>
              <a:ext uri="{FF2B5EF4-FFF2-40B4-BE49-F238E27FC236}">
                <a16:creationId xmlns:a16="http://schemas.microsoft.com/office/drawing/2014/main" id="{6790CC43-BD3D-417A-8DE6-56289F7C2555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5">
                  <p14:trim st="1226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141192" y="2371879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1" name="Posnet zvok">
            <a:hlinkClick r:id="" action="ppaction://media"/>
            <a:extLst>
              <a:ext uri="{FF2B5EF4-FFF2-40B4-BE49-F238E27FC236}">
                <a16:creationId xmlns:a16="http://schemas.microsoft.com/office/drawing/2014/main" id="{9F892FB9-A2AD-4AC9-84EF-4C1236031D05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6">
                  <p14:trim st="1084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9996" y="4702299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4733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4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9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71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93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-6529"/>
          <a:ext cx="9144000" cy="6864528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26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525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403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7AD5F790-75E6-49CF-B0ED-164E6A0894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131840" y="3284984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2A6991A3-F956-4E52-83D9-0E6C90197E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20068" y="5472475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B5FAD57F-D5E9-46FB-A493-6AD9288B71C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133684" y="5517232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3D16EBF5-7DD4-41B9-A48A-59FD2B9061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775786" y="3299742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D9F0FE4F-7268-434C-8A70-5ABBED5FC66D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1084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490768" y="3284984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4E686855-7B8A-43C8-A933-28533380D63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500305" y="5517232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C685ED3F-F837-4220-B411-41A958296A8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68154" y="3299742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E8F55CEC-9B01-460A-9FDC-BED12CE108B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131840" y="904652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CCC37B3C-647D-4505-BDCA-8E5A199F1FC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850256" y="5517232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875CBFA4-76A7-4618-AAB5-77120EBACFA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650557" y="885113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58AB6D1D-6A2F-4B35-A109-4655ED9C80D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740351" y="885113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A3761B3A-A8A8-4B0A-89F4-8FC794170313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23">
                  <p14:trim st="694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6804" y="885112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8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2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-6529"/>
          <a:ext cx="9144000" cy="6864528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260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525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403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EC288561-8EFD-466C-968E-6F65EFF3D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82499" y="3425734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E70F3BA0-1271-4C86-9283-F3890F154D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55" end="1044.1133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90991" y="978558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B37A47A0-DEB1-41E9-A9B2-96FAAABEFE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1226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7584" y="5629228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2DC038EB-2EE2-46CE-A148-FFB592966FD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812360" y="3425199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D2D23769-95CF-4493-B274-01332E9C182B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812360" y="980728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D0AE4405-857D-4986-910E-782A3C31DC86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439781" y="3425734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54595A4E-44CD-4FC1-BC61-3EB509EE1F9D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1840" y="3425735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D29C7C79-0863-4A61-A539-2064B12AAA73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1840" y="980728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0E70D74B-282C-4E53-B5EA-7A8BBE810B46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436096" y="980728"/>
            <a:ext cx="487363" cy="487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234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7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04148"/>
              </p:ext>
            </p:extLst>
          </p:nvPr>
        </p:nvGraphicFramePr>
        <p:xfrm>
          <a:off x="0" y="0"/>
          <a:ext cx="9108504" cy="6813375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51672435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6823903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55343262"/>
                    </a:ext>
                  </a:extLst>
                </a:gridCol>
                <a:gridCol w="2250504">
                  <a:extLst>
                    <a:ext uri="{9D8B030D-6E8A-4147-A177-3AD203B41FA5}">
                      <a16:colId xmlns:a16="http://schemas.microsoft.com/office/drawing/2014/main" val="546907307"/>
                    </a:ext>
                  </a:extLst>
                </a:gridCol>
              </a:tblGrid>
              <a:tr h="2271125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FIRE </a:t>
                      </a: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A CHURCH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A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BAKERY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86094"/>
                  </a:ext>
                </a:extLst>
              </a:tr>
              <a:tr h="2271125"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400" b="1" dirty="0">
                          <a:solidFill>
                            <a:schemeClr val="tx1"/>
                          </a:solidFill>
                        </a:rPr>
                        <a:t>A POST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6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4400" b="1" dirty="0">
                          <a:solidFill>
                            <a:schemeClr val="tx1"/>
                          </a:solidFill>
                        </a:rPr>
                        <a:t>A CASTLE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4400" b="1" dirty="0">
                          <a:solidFill>
                            <a:schemeClr val="tx1"/>
                          </a:solidFill>
                        </a:rPr>
                        <a:t>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4400" b="1" dirty="0">
                          <a:solidFill>
                            <a:schemeClr val="tx1"/>
                          </a:solidFill>
                        </a:rPr>
                        <a:t>HOTEL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A RESTAURANT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19144"/>
                  </a:ext>
                </a:extLst>
              </a:tr>
              <a:tr h="2271125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CAFÈ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A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BUS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BANK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9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0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93526"/>
              </p:ext>
            </p:extLst>
          </p:nvPr>
        </p:nvGraphicFramePr>
        <p:xfrm>
          <a:off x="0" y="-6529"/>
          <a:ext cx="9036496" cy="6747897"/>
        </p:xfrm>
        <a:graphic>
          <a:graphicData uri="http://schemas.openxmlformats.org/drawingml/2006/table">
            <a:tbl>
              <a:tblPr firstRow="1" bandRow="1"/>
              <a:tblGrid>
                <a:gridCol w="225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0929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THEATER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A SUPERMARKET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GARDEN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 A MARKET</a:t>
                      </a: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557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HEALTH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A KINDERGARTEN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 POLICE 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411">
                <a:tc>
                  <a:txBody>
                    <a:bodyPr/>
                    <a:lstStyle/>
                    <a:p>
                      <a:pPr algn="ctr"/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A RETIREMENT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49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13969</TotalTime>
  <Words>127</Words>
  <Application>Microsoft Office PowerPoint</Application>
  <PresentationFormat>Diaprojekcija na zaslonu (4:3)</PresentationFormat>
  <Paragraphs>57</Paragraphs>
  <Slides>8</Slides>
  <Notes>0</Notes>
  <HiddenSlides>0</HiddenSlides>
  <MMClips>42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Nina Klemen Blatnik</cp:lastModifiedBy>
  <cp:revision>41</cp:revision>
  <cp:lastPrinted>2020-01-13T15:38:42Z</cp:lastPrinted>
  <dcterms:created xsi:type="dcterms:W3CDTF">2019-11-05T16:51:53Z</dcterms:created>
  <dcterms:modified xsi:type="dcterms:W3CDTF">2021-05-08T17:17:13Z</dcterms:modified>
</cp:coreProperties>
</file>