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1" r:id="rId2"/>
    <p:sldId id="262" r:id="rId3"/>
    <p:sldId id="256" r:id="rId4"/>
    <p:sldId id="258" r:id="rId5"/>
    <p:sldId id="259" r:id="rId6"/>
  </p:sldIdLst>
  <p:sldSz cx="9144000" cy="6858000" type="screen4x3"/>
  <p:notesSz cx="6797675" cy="9929813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61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635DD-D70A-4935-9887-11E9D3260302}" type="datetimeFigureOut">
              <a:rPr lang="sl-SI" smtClean="0"/>
              <a:t>8. 05. 2021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49688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DD88E-94F8-464B-8D69-AECEE6AAD9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49890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EDD88E-94F8-464B-8D69-AECEE6AAD9AE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90840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C2C8-D76A-4F3B-A251-82890FD2C4B4}" type="datetimeFigureOut">
              <a:rPr lang="sl-SI" smtClean="0"/>
              <a:t>8. 05. 2021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F878-B766-45A5-939E-2F832B96AE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79817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C2C8-D76A-4F3B-A251-82890FD2C4B4}" type="datetimeFigureOut">
              <a:rPr lang="sl-SI" smtClean="0"/>
              <a:t>8. 05. 2021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F878-B766-45A5-939E-2F832B96AE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93653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C2C8-D76A-4F3B-A251-82890FD2C4B4}" type="datetimeFigureOut">
              <a:rPr lang="sl-SI" smtClean="0"/>
              <a:t>8. 05. 2021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F878-B766-45A5-939E-2F832B96AE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80800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C2C8-D76A-4F3B-A251-82890FD2C4B4}" type="datetimeFigureOut">
              <a:rPr lang="sl-SI" smtClean="0"/>
              <a:t>8. 05. 2021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F878-B766-45A5-939E-2F832B96AE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09120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C2C8-D76A-4F3B-A251-82890FD2C4B4}" type="datetimeFigureOut">
              <a:rPr lang="sl-SI" smtClean="0"/>
              <a:t>8. 05. 2021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F878-B766-45A5-939E-2F832B96AE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35130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C2C8-D76A-4F3B-A251-82890FD2C4B4}" type="datetimeFigureOut">
              <a:rPr lang="sl-SI" smtClean="0"/>
              <a:t>8. 05. 2021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F878-B766-45A5-939E-2F832B96AE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66032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C2C8-D76A-4F3B-A251-82890FD2C4B4}" type="datetimeFigureOut">
              <a:rPr lang="sl-SI" smtClean="0"/>
              <a:t>8. 05. 2021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F878-B766-45A5-939E-2F832B96AE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58687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C2C8-D76A-4F3B-A251-82890FD2C4B4}" type="datetimeFigureOut">
              <a:rPr lang="sl-SI" smtClean="0"/>
              <a:t>8. 05. 2021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F878-B766-45A5-939E-2F832B96AE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02705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C2C8-D76A-4F3B-A251-82890FD2C4B4}" type="datetimeFigureOut">
              <a:rPr lang="sl-SI" smtClean="0"/>
              <a:t>8. 05. 2021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F878-B766-45A5-939E-2F832B96AE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35742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C2C8-D76A-4F3B-A251-82890FD2C4B4}" type="datetimeFigureOut">
              <a:rPr lang="sl-SI" smtClean="0"/>
              <a:t>8. 05. 2021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F878-B766-45A5-939E-2F832B96AE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34097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C2C8-D76A-4F3B-A251-82890FD2C4B4}" type="datetimeFigureOut">
              <a:rPr lang="sl-SI" smtClean="0"/>
              <a:t>8. 05. 2021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F878-B766-45A5-939E-2F832B96AE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20152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7C2C8-D76A-4F3B-A251-82890FD2C4B4}" type="datetimeFigureOut">
              <a:rPr lang="sl-SI" smtClean="0"/>
              <a:t>8. 05. 2021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4F878-B766-45A5-939E-2F832B96AE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73037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26" Type="http://schemas.openxmlformats.org/officeDocument/2006/relationships/image" Target="../media/image5.png"/><Relationship Id="rId3" Type="http://schemas.microsoft.com/office/2007/relationships/media" Target="../media/media2.m4a"/><Relationship Id="rId21" Type="http://schemas.openxmlformats.org/officeDocument/2006/relationships/slideLayout" Target="../slideLayouts/slideLayout1.xml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5" Type="http://schemas.openxmlformats.org/officeDocument/2006/relationships/image" Target="../media/image4.png"/><Relationship Id="rId33" Type="http://schemas.openxmlformats.org/officeDocument/2006/relationships/image" Target="../media/image12.png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audio" Target="../media/media10.m4a"/><Relationship Id="rId29" Type="http://schemas.openxmlformats.org/officeDocument/2006/relationships/image" Target="../media/image8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image" Target="../media/image3.png"/><Relationship Id="rId32" Type="http://schemas.openxmlformats.org/officeDocument/2006/relationships/image" Target="../media/image11.png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openxmlformats.org/officeDocument/2006/relationships/image" Target="../media/image2.png"/><Relationship Id="rId28" Type="http://schemas.openxmlformats.org/officeDocument/2006/relationships/image" Target="../media/image7.png"/><Relationship Id="rId10" Type="http://schemas.openxmlformats.org/officeDocument/2006/relationships/audio" Target="../media/media5.m4a"/><Relationship Id="rId19" Type="http://schemas.microsoft.com/office/2007/relationships/media" Target="../media/media10.m4a"/><Relationship Id="rId31" Type="http://schemas.openxmlformats.org/officeDocument/2006/relationships/image" Target="../media/image10.png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notesSlide" Target="../notesSlides/notesSlide1.xml"/><Relationship Id="rId27" Type="http://schemas.openxmlformats.org/officeDocument/2006/relationships/image" Target="../media/image6.png"/><Relationship Id="rId30" Type="http://schemas.openxmlformats.org/officeDocument/2006/relationships/image" Target="../media/image9.png"/><Relationship Id="rId8" Type="http://schemas.openxmlformats.org/officeDocument/2006/relationships/audio" Target="../media/media4.m4a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3" Type="http://schemas.microsoft.com/office/2007/relationships/media" Target="../media/media2.m4a"/><Relationship Id="rId21" Type="http://schemas.openxmlformats.org/officeDocument/2006/relationships/slideLayout" Target="../slideLayouts/slideLayout7.xml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audio" Target="../media/media10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5" Type="http://schemas.microsoft.com/office/2007/relationships/media" Target="../media/media3.m4a"/><Relationship Id="rId15" Type="http://schemas.microsoft.com/office/2007/relationships/media" Target="../media/media8.m4a"/><Relationship Id="rId10" Type="http://schemas.openxmlformats.org/officeDocument/2006/relationships/audio" Target="../media/media5.m4a"/><Relationship Id="rId19" Type="http://schemas.microsoft.com/office/2007/relationships/media" Target="../media/media10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4544" y="1352790"/>
            <a:ext cx="9753600" cy="5486400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971600" y="188640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b="1" dirty="0">
                <a:solidFill>
                  <a:srgbClr val="996633"/>
                </a:solidFill>
              </a:rPr>
              <a:t>BROWN BEAR </a:t>
            </a:r>
            <a:r>
              <a:rPr lang="sl-SI" sz="5400" b="1" dirty="0">
                <a:solidFill>
                  <a:srgbClr val="FFC000"/>
                </a:solidFill>
              </a:rPr>
              <a:t>- </a:t>
            </a:r>
            <a:r>
              <a:rPr lang="sl-SI" sz="5400" b="1" dirty="0" err="1">
                <a:solidFill>
                  <a:srgbClr val="FFC000"/>
                </a:solidFill>
              </a:rPr>
              <a:t>animals</a:t>
            </a:r>
            <a:endParaRPr lang="sl-SI" sz="5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217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B2D3BFE4-7D2C-4E31-A455-84A943A0F362}"/>
              </a:ext>
            </a:extLst>
          </p:cNvPr>
          <p:cNvGrpSpPr/>
          <p:nvPr/>
        </p:nvGrpSpPr>
        <p:grpSpPr>
          <a:xfrm>
            <a:off x="302808" y="2420888"/>
            <a:ext cx="8160919" cy="1341263"/>
            <a:chOff x="1331640" y="4308211"/>
            <a:chExt cx="5680925" cy="1341263"/>
          </a:xfrm>
          <a:solidFill>
            <a:srgbClr val="FFC000"/>
          </a:solidFill>
        </p:grpSpPr>
        <p:sp>
          <p:nvSpPr>
            <p:cNvPr id="3" name="Puščica dol 4">
              <a:extLst>
                <a:ext uri="{FF2B5EF4-FFF2-40B4-BE49-F238E27FC236}">
                  <a16:creationId xmlns:a16="http://schemas.microsoft.com/office/drawing/2014/main" id="{7A61BE02-1393-484D-BDD0-6763C85ECAF0}"/>
                </a:ext>
              </a:extLst>
            </p:cNvPr>
            <p:cNvSpPr/>
            <p:nvPr/>
          </p:nvSpPr>
          <p:spPr>
            <a:xfrm>
              <a:off x="6364493" y="4353330"/>
              <a:ext cx="648072" cy="1296144"/>
            </a:xfrm>
            <a:prstGeom prst="downArrow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4" name="Puščica dol 5">
              <a:extLst>
                <a:ext uri="{FF2B5EF4-FFF2-40B4-BE49-F238E27FC236}">
                  <a16:creationId xmlns:a16="http://schemas.microsoft.com/office/drawing/2014/main" id="{EE4CD3FF-1B07-42BD-B58D-178F16038F95}"/>
                </a:ext>
              </a:extLst>
            </p:cNvPr>
            <p:cNvSpPr/>
            <p:nvPr/>
          </p:nvSpPr>
          <p:spPr>
            <a:xfrm>
              <a:off x="1331640" y="4308211"/>
              <a:ext cx="648072" cy="1296144"/>
            </a:xfrm>
            <a:prstGeom prst="downArrow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923F0257-1B34-45E1-B610-181F0696F7D5}"/>
              </a:ext>
            </a:extLst>
          </p:cNvPr>
          <p:cNvSpPr txBox="1"/>
          <p:nvPr/>
        </p:nvSpPr>
        <p:spPr>
          <a:xfrm>
            <a:off x="768301" y="404664"/>
            <a:ext cx="7403577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3600" b="1" dirty="0">
                <a:solidFill>
                  <a:srgbClr val="996633"/>
                </a:solidFill>
              </a:rPr>
              <a:t>KAKO SE UČIM?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4A0178BE-082A-4E31-8A1A-160103B5BAD0}"/>
              </a:ext>
            </a:extLst>
          </p:cNvPr>
          <p:cNvSpPr txBox="1"/>
          <p:nvPr/>
        </p:nvSpPr>
        <p:spPr>
          <a:xfrm>
            <a:off x="1358932" y="1556792"/>
            <a:ext cx="6048672" cy="329320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sl-SI" sz="3200" b="1" dirty="0"/>
              <a:t>1. naloga: POSLUŠAJ in PONOVI</a:t>
            </a:r>
          </a:p>
          <a:p>
            <a:pPr marL="342900" indent="-342900">
              <a:buAutoNum type="arabicPeriod" startAt="2"/>
            </a:pPr>
            <a:r>
              <a:rPr lang="sl-SI" sz="3200" b="1" dirty="0"/>
              <a:t>naloga: POSLUŠAJ in POKAŽI</a:t>
            </a:r>
          </a:p>
          <a:p>
            <a:pPr marL="342900" indent="-342900">
              <a:buAutoNum type="arabicPeriod" startAt="2"/>
            </a:pPr>
            <a:r>
              <a:rPr lang="sl-SI" sz="3200" b="1" dirty="0"/>
              <a:t>naloga: POVEJ</a:t>
            </a:r>
          </a:p>
          <a:p>
            <a:pPr marL="342900" indent="-342900">
              <a:buAutoNum type="arabicPeriod" startAt="2"/>
            </a:pPr>
            <a:r>
              <a:rPr lang="sl-SI" sz="3200" b="1" dirty="0"/>
              <a:t>naloga: PREBERI</a:t>
            </a:r>
          </a:p>
          <a:p>
            <a:pPr marL="342900" indent="-342900">
              <a:buAutoNum type="arabicPeriod" startAt="2"/>
            </a:pPr>
            <a:r>
              <a:rPr lang="sl-SI" sz="3200" b="1" dirty="0"/>
              <a:t>naloga: IGRE S SLIKOVNIMI KARTICAMI</a:t>
            </a:r>
            <a:r>
              <a:rPr lang="sl-SI" sz="2400" b="1" dirty="0"/>
              <a:t> </a:t>
            </a:r>
            <a:r>
              <a:rPr lang="sl-SI" sz="1600" b="1" dirty="0"/>
              <a:t>(najdeš jih v zavihku O učenju – Navodila za uporabo slikovnih kartic in igre)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4C392A8E-DCE5-4E81-840C-3DF9E3DF0703}"/>
              </a:ext>
            </a:extLst>
          </p:cNvPr>
          <p:cNvSpPr txBox="1"/>
          <p:nvPr/>
        </p:nvSpPr>
        <p:spPr>
          <a:xfrm>
            <a:off x="619447" y="5346874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Naloge rešuj po vrsti. Kot ti gre prva naloga že dobro, začni delati drugo nalogo in tako naprej, dokler ne znaš poimenovati vseh živali. </a:t>
            </a:r>
          </a:p>
        </p:txBody>
      </p:sp>
    </p:spTree>
    <p:extLst>
      <p:ext uri="{BB962C8B-B14F-4D97-AF65-F5344CB8AC3E}">
        <p14:creationId xmlns:p14="http://schemas.microsoft.com/office/powerpoint/2010/main" val="49987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874417"/>
              </p:ext>
            </p:extLst>
          </p:nvPr>
        </p:nvGraphicFramePr>
        <p:xfrm>
          <a:off x="0" y="44624"/>
          <a:ext cx="9036496" cy="6696744"/>
        </p:xfrm>
        <a:graphic>
          <a:graphicData uri="http://schemas.openxmlformats.org/drawingml/2006/table">
            <a:tbl>
              <a:tblPr firstRow="1" bandRow="1"/>
              <a:tblGrid>
                <a:gridCol w="2259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9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91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591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92653">
                <a:tc>
                  <a:txBody>
                    <a:bodyPr/>
                    <a:lstStyle/>
                    <a:p>
                      <a:pPr algn="ctr"/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7466">
                <a:tc>
                  <a:txBody>
                    <a:bodyPr/>
                    <a:lstStyle/>
                    <a:p>
                      <a:pPr algn="ctr"/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66625">
                <a:tc>
                  <a:txBody>
                    <a:bodyPr/>
                    <a:lstStyle/>
                    <a:p>
                      <a:pPr algn="ctr"/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4000" b="1" dirty="0">
                          <a:solidFill>
                            <a:srgbClr val="996633"/>
                          </a:solidFill>
                        </a:rPr>
                        <a:t>BROWN</a:t>
                      </a:r>
                      <a:r>
                        <a:rPr lang="sl-SI" sz="4000" b="1" baseline="0" dirty="0">
                          <a:solidFill>
                            <a:srgbClr val="996633"/>
                          </a:solidFill>
                        </a:rPr>
                        <a:t> BEAR</a:t>
                      </a:r>
                      <a:endParaRPr lang="sl-SI" sz="4000" b="1" dirty="0">
                        <a:solidFill>
                          <a:srgbClr val="996633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Slika 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95536" y="404664"/>
            <a:ext cx="1512168" cy="173238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627784" y="338480"/>
            <a:ext cx="1656184" cy="1798571"/>
          </a:xfrm>
          <a:prstGeom prst="rect">
            <a:avLst/>
          </a:prstGeom>
        </p:spPr>
      </p:pic>
      <p:pic>
        <p:nvPicPr>
          <p:cNvPr id="7" name="Picture 4" descr="Image result for clipart duck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4664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018602" y="512278"/>
            <a:ext cx="1969179" cy="1450974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92197" y="2706344"/>
            <a:ext cx="1658760" cy="1658760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631123" y="2746223"/>
            <a:ext cx="1767993" cy="1579001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4668256" y="2852936"/>
            <a:ext cx="2029953" cy="1512168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992773" y="2647271"/>
            <a:ext cx="1810670" cy="1563457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7504" y="4798771"/>
            <a:ext cx="1828959" cy="1402202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2483768" y="4933724"/>
            <a:ext cx="1728192" cy="1728192"/>
          </a:xfrm>
          <a:prstGeom prst="rect">
            <a:avLst/>
          </a:prstGeom>
        </p:spPr>
      </p:pic>
      <p:pic>
        <p:nvPicPr>
          <p:cNvPr id="2" name="Posnet zvok">
            <a:hlinkClick r:id="" action="ppaction://media"/>
            <a:extLst>
              <a:ext uri="{FF2B5EF4-FFF2-40B4-BE49-F238E27FC236}">
                <a16:creationId xmlns:a16="http://schemas.microsoft.com/office/drawing/2014/main" id="{B89193D2-81C4-4DEF-AB0B-1D0CB66781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1688380" y="1825419"/>
            <a:ext cx="487363" cy="4873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pic>
        <p:nvPicPr>
          <p:cNvPr id="4" name="Posnet zvok">
            <a:hlinkClick r:id="" action="ppaction://media"/>
            <a:extLst>
              <a:ext uri="{FF2B5EF4-FFF2-40B4-BE49-F238E27FC236}">
                <a16:creationId xmlns:a16="http://schemas.microsoft.com/office/drawing/2014/main" id="{85D34C39-C188-4703-B071-56B4C02F014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3939537" y="1848935"/>
            <a:ext cx="487363" cy="4873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pic>
        <p:nvPicPr>
          <p:cNvPr id="15" name="Posnet zvok">
            <a:hlinkClick r:id="" action="ppaction://media"/>
            <a:extLst>
              <a:ext uri="{FF2B5EF4-FFF2-40B4-BE49-F238E27FC236}">
                <a16:creationId xmlns:a16="http://schemas.microsoft.com/office/drawing/2014/main" id="{B7B0B149-E927-4302-A352-6DDDBF53600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6172868" y="1851433"/>
            <a:ext cx="487363" cy="4873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pic>
        <p:nvPicPr>
          <p:cNvPr id="16" name="Posnet zvok">
            <a:hlinkClick r:id="" action="ppaction://media"/>
            <a:extLst>
              <a:ext uri="{FF2B5EF4-FFF2-40B4-BE49-F238E27FC236}">
                <a16:creationId xmlns:a16="http://schemas.microsoft.com/office/drawing/2014/main" id="{7E293D74-5051-4E79-908F-6B4B5D7E408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8426834" y="1889174"/>
            <a:ext cx="487363" cy="4873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pic>
        <p:nvPicPr>
          <p:cNvPr id="17" name="Posnet zvok">
            <a:hlinkClick r:id="" action="ppaction://media"/>
            <a:extLst>
              <a:ext uri="{FF2B5EF4-FFF2-40B4-BE49-F238E27FC236}">
                <a16:creationId xmlns:a16="http://schemas.microsoft.com/office/drawing/2014/main" id="{19A65CC0-AA1A-4CCF-8A6E-228457DF8A79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1609995" y="4121422"/>
            <a:ext cx="487363" cy="4873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pic>
        <p:nvPicPr>
          <p:cNvPr id="18" name="Posnet zvok">
            <a:hlinkClick r:id="" action="ppaction://media"/>
            <a:extLst>
              <a:ext uri="{FF2B5EF4-FFF2-40B4-BE49-F238E27FC236}">
                <a16:creationId xmlns:a16="http://schemas.microsoft.com/office/drawing/2014/main" id="{34C14B8F-5F17-4005-BD69-99EF737F0F5F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3882283" y="4095904"/>
            <a:ext cx="487363" cy="4873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pic>
        <p:nvPicPr>
          <p:cNvPr id="19" name="Posnet zvok">
            <a:hlinkClick r:id="" action="ppaction://media"/>
            <a:extLst>
              <a:ext uri="{FF2B5EF4-FFF2-40B4-BE49-F238E27FC236}">
                <a16:creationId xmlns:a16="http://schemas.microsoft.com/office/drawing/2014/main" id="{36EC7651-81A0-4DC0-9C0E-9F177D16BEE4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6230442" y="4121422"/>
            <a:ext cx="487363" cy="4873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pic>
        <p:nvPicPr>
          <p:cNvPr id="20" name="Posnet zvok">
            <a:hlinkClick r:id="" action="ppaction://media"/>
            <a:extLst>
              <a:ext uri="{FF2B5EF4-FFF2-40B4-BE49-F238E27FC236}">
                <a16:creationId xmlns:a16="http://schemas.microsoft.com/office/drawing/2014/main" id="{DD1B8444-3DDF-4A8D-B5B3-433F0E52B77E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8426833" y="4143709"/>
            <a:ext cx="487363" cy="4873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pic>
        <p:nvPicPr>
          <p:cNvPr id="21" name="Posnet zvok">
            <a:hlinkClick r:id="" action="ppaction://media"/>
            <a:extLst>
              <a:ext uri="{FF2B5EF4-FFF2-40B4-BE49-F238E27FC236}">
                <a16:creationId xmlns:a16="http://schemas.microsoft.com/office/drawing/2014/main" id="{48000469-C77C-42D2-8E96-A4D5B44E706D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1609994" y="6137649"/>
            <a:ext cx="487363" cy="4873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pic>
        <p:nvPicPr>
          <p:cNvPr id="22" name="Posnet zvok">
            <a:hlinkClick r:id="" action="ppaction://media"/>
            <a:extLst>
              <a:ext uri="{FF2B5EF4-FFF2-40B4-BE49-F238E27FC236}">
                <a16:creationId xmlns:a16="http://schemas.microsoft.com/office/drawing/2014/main" id="{DBAC9FE8-23AE-4916-A392-B492949C2556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3939537" y="6032157"/>
            <a:ext cx="487363" cy="4873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06449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5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21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40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03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5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053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74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67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099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2658584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/>
              <a:tblGrid>
                <a:gridCol w="2286000">
                  <a:extLst>
                    <a:ext uri="{9D8B030D-6E8A-4147-A177-3AD203B41FA5}">
                      <a16:colId xmlns:a16="http://schemas.microsoft.com/office/drawing/2014/main" val="251672435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1068239039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55534326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546907307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algn="ctr"/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486094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1819144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endParaRPr lang="sl-SI" sz="4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2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898552"/>
                  </a:ext>
                </a:extLst>
              </a:tr>
            </a:tbl>
          </a:graphicData>
        </a:graphic>
      </p:graphicFrame>
      <p:pic>
        <p:nvPicPr>
          <p:cNvPr id="3" name="Posnet zvok">
            <a:hlinkClick r:id="" action="ppaction://media"/>
            <a:extLst>
              <a:ext uri="{FF2B5EF4-FFF2-40B4-BE49-F238E27FC236}">
                <a16:creationId xmlns:a16="http://schemas.microsoft.com/office/drawing/2014/main" id="{C0F72569-D55A-4453-8CBB-65F56247ED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5436095" y="913662"/>
            <a:ext cx="487363" cy="4873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pic>
        <p:nvPicPr>
          <p:cNvPr id="4" name="Posnet zvok">
            <a:hlinkClick r:id="" action="ppaction://media"/>
            <a:extLst>
              <a:ext uri="{FF2B5EF4-FFF2-40B4-BE49-F238E27FC236}">
                <a16:creationId xmlns:a16="http://schemas.microsoft.com/office/drawing/2014/main" id="{55B96C5F-A8A8-406B-AF02-2BFDB1D0E8B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827584" y="3193737"/>
            <a:ext cx="487363" cy="4873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pic>
        <p:nvPicPr>
          <p:cNvPr id="5" name="Posnet zvok">
            <a:hlinkClick r:id="" action="ppaction://media"/>
            <a:extLst>
              <a:ext uri="{FF2B5EF4-FFF2-40B4-BE49-F238E27FC236}">
                <a16:creationId xmlns:a16="http://schemas.microsoft.com/office/drawing/2014/main" id="{352D9F00-91F0-42D7-A582-CE2CBADB5A7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3220542" y="3185318"/>
            <a:ext cx="487363" cy="4873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pic>
        <p:nvPicPr>
          <p:cNvPr id="6" name="Posnet zvok">
            <a:hlinkClick r:id="" action="ppaction://media"/>
            <a:extLst>
              <a:ext uri="{FF2B5EF4-FFF2-40B4-BE49-F238E27FC236}">
                <a16:creationId xmlns:a16="http://schemas.microsoft.com/office/drawing/2014/main" id="{9DD8CF10-EF04-4C4E-AEF3-CF939C2E3B8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827584" y="5517232"/>
            <a:ext cx="487363" cy="4873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pic>
        <p:nvPicPr>
          <p:cNvPr id="7" name="Posnet zvok">
            <a:hlinkClick r:id="" action="ppaction://media"/>
            <a:extLst>
              <a:ext uri="{FF2B5EF4-FFF2-40B4-BE49-F238E27FC236}">
                <a16:creationId xmlns:a16="http://schemas.microsoft.com/office/drawing/2014/main" id="{26A70F4F-9BBC-4370-8668-74DB8ED31CFE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7812360" y="908720"/>
            <a:ext cx="487363" cy="4873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pic>
        <p:nvPicPr>
          <p:cNvPr id="8" name="Posnet zvok">
            <a:hlinkClick r:id="" action="ppaction://media"/>
            <a:extLst>
              <a:ext uri="{FF2B5EF4-FFF2-40B4-BE49-F238E27FC236}">
                <a16:creationId xmlns:a16="http://schemas.microsoft.com/office/drawing/2014/main" id="{352A6253-C70C-4889-8A91-91BC4C6377A9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3203848" y="908720"/>
            <a:ext cx="487363" cy="4873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pic>
        <p:nvPicPr>
          <p:cNvPr id="9" name="Posnet zvok">
            <a:hlinkClick r:id="" action="ppaction://media"/>
            <a:extLst>
              <a:ext uri="{FF2B5EF4-FFF2-40B4-BE49-F238E27FC236}">
                <a16:creationId xmlns:a16="http://schemas.microsoft.com/office/drawing/2014/main" id="{29807F34-C171-4C1D-A341-928764BE63E1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7812359" y="3185318"/>
            <a:ext cx="487363" cy="4873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pic>
        <p:nvPicPr>
          <p:cNvPr id="10" name="Posnet zvok">
            <a:hlinkClick r:id="" action="ppaction://media"/>
            <a:extLst>
              <a:ext uri="{FF2B5EF4-FFF2-40B4-BE49-F238E27FC236}">
                <a16:creationId xmlns:a16="http://schemas.microsoft.com/office/drawing/2014/main" id="{FEFF82F8-3603-4DE9-A2FF-3A0B3DC09531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3200831" y="5517232"/>
            <a:ext cx="487363" cy="4873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pic>
        <p:nvPicPr>
          <p:cNvPr id="11" name="Posnet zvok">
            <a:hlinkClick r:id="" action="ppaction://media"/>
            <a:extLst>
              <a:ext uri="{FF2B5EF4-FFF2-40B4-BE49-F238E27FC236}">
                <a16:creationId xmlns:a16="http://schemas.microsoft.com/office/drawing/2014/main" id="{67D1920E-4DD4-4199-9C35-E27123D86434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812219" y="908720"/>
            <a:ext cx="487363" cy="4873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pic>
        <p:nvPicPr>
          <p:cNvPr id="12" name="Posnet zvok">
            <a:hlinkClick r:id="" action="ppaction://media"/>
            <a:extLst>
              <a:ext uri="{FF2B5EF4-FFF2-40B4-BE49-F238E27FC236}">
                <a16:creationId xmlns:a16="http://schemas.microsoft.com/office/drawing/2014/main" id="{8861301D-F90D-4F35-9751-D06F738F9565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5436096" y="3185318"/>
            <a:ext cx="487363" cy="4873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64733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7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5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3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03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5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21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09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05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4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74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562556"/>
              </p:ext>
            </p:extLst>
          </p:nvPr>
        </p:nvGraphicFramePr>
        <p:xfrm>
          <a:off x="4695" y="44625"/>
          <a:ext cx="9031800" cy="6696744"/>
        </p:xfrm>
        <a:graphic>
          <a:graphicData uri="http://schemas.openxmlformats.org/drawingml/2006/table">
            <a:tbl>
              <a:tblPr firstRow="1" bandRow="1"/>
              <a:tblGrid>
                <a:gridCol w="2257950">
                  <a:extLst>
                    <a:ext uri="{9D8B030D-6E8A-4147-A177-3AD203B41FA5}">
                      <a16:colId xmlns:a16="http://schemas.microsoft.com/office/drawing/2014/main" val="2516724352"/>
                    </a:ext>
                  </a:extLst>
                </a:gridCol>
                <a:gridCol w="2257950">
                  <a:extLst>
                    <a:ext uri="{9D8B030D-6E8A-4147-A177-3AD203B41FA5}">
                      <a16:colId xmlns:a16="http://schemas.microsoft.com/office/drawing/2014/main" val="1068239039"/>
                    </a:ext>
                  </a:extLst>
                </a:gridCol>
                <a:gridCol w="2257950">
                  <a:extLst>
                    <a:ext uri="{9D8B030D-6E8A-4147-A177-3AD203B41FA5}">
                      <a16:colId xmlns:a16="http://schemas.microsoft.com/office/drawing/2014/main" val="2555343262"/>
                    </a:ext>
                  </a:extLst>
                </a:gridCol>
                <a:gridCol w="2257950">
                  <a:extLst>
                    <a:ext uri="{9D8B030D-6E8A-4147-A177-3AD203B41FA5}">
                      <a16:colId xmlns:a16="http://schemas.microsoft.com/office/drawing/2014/main" val="546907307"/>
                    </a:ext>
                  </a:extLst>
                </a:gridCol>
              </a:tblGrid>
              <a:tr h="2232248">
                <a:tc>
                  <a:txBody>
                    <a:bodyPr/>
                    <a:lstStyle/>
                    <a:p>
                      <a:pPr algn="ctr"/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sl-SI" sz="4000" b="1" dirty="0">
                          <a:solidFill>
                            <a:schemeClr val="tx1"/>
                          </a:solidFill>
                        </a:rPr>
                        <a:t>A BEAR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38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sl-SI" sz="3800" b="1" dirty="0">
                          <a:solidFill>
                            <a:schemeClr val="tx1"/>
                          </a:solidFill>
                        </a:rPr>
                        <a:t>A BIRD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38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sl-SI" sz="3800" b="1" dirty="0">
                          <a:solidFill>
                            <a:schemeClr val="tx1"/>
                          </a:solidFill>
                        </a:rPr>
                        <a:t>A DUCK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38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sl-SI" sz="3800" b="1" dirty="0">
                          <a:solidFill>
                            <a:schemeClr val="tx1"/>
                          </a:solidFill>
                        </a:rPr>
                        <a:t>A HORSE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486094"/>
                  </a:ext>
                </a:extLst>
              </a:tr>
              <a:tr h="2232248">
                <a:tc>
                  <a:txBody>
                    <a:bodyPr/>
                    <a:lstStyle/>
                    <a:p>
                      <a:pPr algn="ctr"/>
                      <a:endParaRPr lang="sl-SI" sz="38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sl-SI" sz="3800" b="1" dirty="0">
                          <a:solidFill>
                            <a:schemeClr val="tx1"/>
                          </a:solidFill>
                        </a:rPr>
                        <a:t>A FROG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38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sl-SI" sz="3800" b="1" dirty="0">
                          <a:solidFill>
                            <a:schemeClr val="tx1"/>
                          </a:solidFill>
                        </a:rPr>
                        <a:t>A CAT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38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sl-SI" sz="3800" b="1" dirty="0">
                          <a:solidFill>
                            <a:schemeClr val="tx1"/>
                          </a:solidFill>
                        </a:rPr>
                        <a:t>A SHEEP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38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sl-SI" sz="3800" b="1" dirty="0">
                          <a:solidFill>
                            <a:schemeClr val="tx1"/>
                          </a:solidFill>
                        </a:rPr>
                        <a:t>A DOG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1819144"/>
                  </a:ext>
                </a:extLst>
              </a:tr>
              <a:tr h="2232248">
                <a:tc>
                  <a:txBody>
                    <a:bodyPr/>
                    <a:lstStyle/>
                    <a:p>
                      <a:pPr algn="ctr"/>
                      <a:endParaRPr lang="sl-SI" sz="38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sl-SI" sz="3800" b="1" dirty="0">
                          <a:solidFill>
                            <a:schemeClr val="tx1"/>
                          </a:solidFill>
                        </a:rPr>
                        <a:t>A FISH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38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3800" b="1" dirty="0">
                          <a:solidFill>
                            <a:schemeClr val="tx1"/>
                          </a:solidFill>
                        </a:rPr>
                        <a:t>A MONKEY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3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3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8985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040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99</Words>
  <Application>Microsoft Office PowerPoint</Application>
  <PresentationFormat>Diaprojekcija na zaslonu (4:3)</PresentationFormat>
  <Paragraphs>30</Paragraphs>
  <Slides>5</Slides>
  <Notes>1</Notes>
  <HiddenSlides>0</HiddenSlides>
  <MMClips>20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ninak</dc:creator>
  <cp:lastModifiedBy>Nina Klemen Blatnik</cp:lastModifiedBy>
  <cp:revision>26</cp:revision>
  <cp:lastPrinted>2021-03-04T07:57:37Z</cp:lastPrinted>
  <dcterms:created xsi:type="dcterms:W3CDTF">2019-11-05T16:51:53Z</dcterms:created>
  <dcterms:modified xsi:type="dcterms:W3CDTF">2021-05-08T16:51:58Z</dcterms:modified>
</cp:coreProperties>
</file>