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4" r:id="rId2"/>
    <p:sldId id="265" r:id="rId3"/>
    <p:sldId id="256" r:id="rId4"/>
    <p:sldId id="266" r:id="rId5"/>
    <p:sldId id="259" r:id="rId6"/>
    <p:sldId id="257" r:id="rId7"/>
    <p:sldId id="262" r:id="rId8"/>
    <p:sldId id="260" r:id="rId9"/>
    <p:sldId id="258" r:id="rId10"/>
    <p:sldId id="263" r:id="rId11"/>
    <p:sldId id="261" r:id="rId12"/>
  </p:sldIdLst>
  <p:sldSz cx="9144000" cy="6858000" type="screen4x3"/>
  <p:notesSz cx="9874250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000099"/>
    <a:srgbClr val="FF81B4"/>
    <a:srgbClr val="FF6600"/>
    <a:srgbClr val="00FF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CBD41-D041-4442-A278-22233F4ADB3B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FF3F-FBBC-44FB-8AD2-4EA5C828E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668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2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0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3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63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8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3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12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32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66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2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29.m4a"/><Relationship Id="rId13" Type="http://schemas.openxmlformats.org/officeDocument/2006/relationships/image" Target="../media/image2.png"/><Relationship Id="rId3" Type="http://schemas.microsoft.com/office/2007/relationships/media" Target="../media/media24.m4a"/><Relationship Id="rId7" Type="http://schemas.microsoft.com/office/2007/relationships/media" Target="../media/media28.m4a"/><Relationship Id="rId12" Type="http://schemas.openxmlformats.org/officeDocument/2006/relationships/slideLayout" Target="../slideLayouts/slideLayout7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6" Type="http://schemas.microsoft.com/office/2007/relationships/media" Target="../media/media27.m4a"/><Relationship Id="rId11" Type="http://schemas.microsoft.com/office/2007/relationships/media" Target="../media/media21.m4a"/><Relationship Id="rId5" Type="http://schemas.microsoft.com/office/2007/relationships/media" Target="../media/media26.m4a"/><Relationship Id="rId10" Type="http://schemas.microsoft.com/office/2007/relationships/media" Target="../media/media20.m4a"/><Relationship Id="rId4" Type="http://schemas.microsoft.com/office/2007/relationships/media" Target="../media/media25.m4a"/><Relationship Id="rId9" Type="http://schemas.microsoft.com/office/2007/relationships/media" Target="../media/media30.m4a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1.xml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8.m4a"/><Relationship Id="rId13" Type="http://schemas.openxmlformats.org/officeDocument/2006/relationships/slideLayout" Target="../slideLayouts/slideLayout7.xml"/><Relationship Id="rId3" Type="http://schemas.microsoft.com/office/2007/relationships/media" Target="../media/media13.m4a"/><Relationship Id="rId7" Type="http://schemas.microsoft.com/office/2007/relationships/media" Target="../media/media17.m4a"/><Relationship Id="rId12" Type="http://schemas.microsoft.com/office/2007/relationships/media" Target="../media/media22.m4a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microsoft.com/office/2007/relationships/media" Target="../media/media16.m4a"/><Relationship Id="rId11" Type="http://schemas.microsoft.com/office/2007/relationships/media" Target="../media/media21.m4a"/><Relationship Id="rId5" Type="http://schemas.microsoft.com/office/2007/relationships/media" Target="../media/media15.m4a"/><Relationship Id="rId10" Type="http://schemas.microsoft.com/office/2007/relationships/media" Target="../media/media20.m4a"/><Relationship Id="rId4" Type="http://schemas.microsoft.com/office/2007/relationships/media" Target="../media/media14.m4a"/><Relationship Id="rId9" Type="http://schemas.microsoft.com/office/2007/relationships/media" Target="../media/media19.m4a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8.m4a"/><Relationship Id="rId13" Type="http://schemas.openxmlformats.org/officeDocument/2006/relationships/slideLayout" Target="../slideLayouts/slideLayout7.xml"/><Relationship Id="rId3" Type="http://schemas.microsoft.com/office/2007/relationships/media" Target="../media/media13.m4a"/><Relationship Id="rId7" Type="http://schemas.microsoft.com/office/2007/relationships/media" Target="../media/media17.m4a"/><Relationship Id="rId12" Type="http://schemas.microsoft.com/office/2007/relationships/media" Target="../media/media22.m4a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microsoft.com/office/2007/relationships/media" Target="../media/media16.m4a"/><Relationship Id="rId11" Type="http://schemas.microsoft.com/office/2007/relationships/media" Target="../media/media21.m4a"/><Relationship Id="rId5" Type="http://schemas.microsoft.com/office/2007/relationships/media" Target="../media/media15.m4a"/><Relationship Id="rId10" Type="http://schemas.microsoft.com/office/2007/relationships/media" Target="../media/media20.m4a"/><Relationship Id="rId4" Type="http://schemas.microsoft.com/office/2007/relationships/media" Target="../media/media14.m4a"/><Relationship Id="rId9" Type="http://schemas.microsoft.com/office/2007/relationships/media" Target="../media/media19.m4a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29.m4a"/><Relationship Id="rId13" Type="http://schemas.openxmlformats.org/officeDocument/2006/relationships/image" Target="../media/image2.png"/><Relationship Id="rId3" Type="http://schemas.microsoft.com/office/2007/relationships/media" Target="../media/media24.m4a"/><Relationship Id="rId7" Type="http://schemas.microsoft.com/office/2007/relationships/media" Target="../media/media28.m4a"/><Relationship Id="rId12" Type="http://schemas.openxmlformats.org/officeDocument/2006/relationships/slideLayout" Target="../slideLayouts/slideLayout7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6" Type="http://schemas.microsoft.com/office/2007/relationships/media" Target="../media/media27.m4a"/><Relationship Id="rId11" Type="http://schemas.microsoft.com/office/2007/relationships/media" Target="../media/media21.m4a"/><Relationship Id="rId5" Type="http://schemas.microsoft.com/office/2007/relationships/media" Target="../media/media26.m4a"/><Relationship Id="rId10" Type="http://schemas.microsoft.com/office/2007/relationships/media" Target="../media/media20.m4a"/><Relationship Id="rId4" Type="http://schemas.microsoft.com/office/2007/relationships/media" Target="../media/media25.m4a"/><Relationship Id="rId9" Type="http://schemas.microsoft.com/office/2007/relationships/media" Target="../media/media3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0"/>
            <a:ext cx="5999717" cy="78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71157" y="3480274"/>
            <a:ext cx="66967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8000" b="1" dirty="0">
                <a:solidFill>
                  <a:srgbClr val="FF0000"/>
                </a:solidFill>
                <a:latin typeface="Comic Sans MS" pitchFamily="66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03993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9052B08C-9C8B-4D14-8CFD-4F98279E6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598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latin typeface="+mn-lt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73CE98A7-9EC1-4024-9351-DC7E4E5632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0" end="629.73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91745" y="324285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8E407CBE-F641-458F-A235-F3D7791EB7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01" end="867.29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0988" y="324285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A33E5577-107A-497A-B962-0B3A3696A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667" end="402.79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5576" y="98319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8AF58F8F-E41D-4968-B101-D27CB7159D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462" end="384.57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594" y="324285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658F9876-0E3F-449E-B167-C5183099C8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16" end="969.51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36095" y="98319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36C63837-8F3E-468C-9967-1D2BAE51D3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634" end="607.8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34364" y="563112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99F24D6B-DE9B-4A6A-A117-C91ECF5E8D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594" end="437.19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34365" y="98319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9ABE6AEA-85FD-4732-90EE-92B72E2C49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120" end="898.31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3030" y="983189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96FBAD38-0CFB-4209-ADE9-0727AE075D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768" end="522.5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0463" y="563112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C9BA6093-0A27-48FE-941B-C998C92EE4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877" end="705.75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3029" y="324224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339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2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6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7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6801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TWENTY</a:t>
                      </a:r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THIRTY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FOURTY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FIFTY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SIXTY</a:t>
                      </a:r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SEVENTY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EIGHTY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NINETY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600" b="1" dirty="0"/>
                        <a:t>ONE</a:t>
                      </a:r>
                    </a:p>
                    <a:p>
                      <a:pPr algn="ctr"/>
                      <a:r>
                        <a:rPr lang="sl-SI" sz="3600" b="1" dirty="0">
                          <a:latin typeface="+mn-lt"/>
                          <a:ea typeface="Segoe UI Black" pitchFamily="34" charset="0"/>
                        </a:rPr>
                        <a:t>HUNDRED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9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03F48E3B-4F82-472B-8866-892E2D4D9C87}"/>
              </a:ext>
            </a:extLst>
          </p:cNvPr>
          <p:cNvGrpSpPr/>
          <p:nvPr/>
        </p:nvGrpSpPr>
        <p:grpSpPr>
          <a:xfrm>
            <a:off x="395536" y="260648"/>
            <a:ext cx="8387187" cy="5902915"/>
            <a:chOff x="395536" y="260648"/>
            <a:chExt cx="8387187" cy="5902915"/>
          </a:xfrm>
        </p:grpSpPr>
        <p:sp>
          <p:nvSpPr>
            <p:cNvPr id="2" name="PoljeZBesedilom 1"/>
            <p:cNvSpPr txBox="1"/>
            <p:nvPr/>
          </p:nvSpPr>
          <p:spPr>
            <a:xfrm>
              <a:off x="789835" y="5517232"/>
              <a:ext cx="7992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Naloge rešuj po vrsti. Kot ti gre prva naloga že dobro, začni delati drugo nalogo in tako naprej, dokler ne znaš poimenovati </a:t>
              </a:r>
              <a:r>
                <a:rPr lang="sl-SI"/>
                <a:t>vseh števil. </a:t>
              </a:r>
              <a:endParaRPr lang="sl-SI" dirty="0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395536" y="1674674"/>
              <a:ext cx="8061408" cy="3293209"/>
              <a:chOff x="1331640" y="4077072"/>
              <a:chExt cx="6624879" cy="3293209"/>
            </a:xfrm>
          </p:grpSpPr>
          <p:sp>
            <p:nvSpPr>
              <p:cNvPr id="4" name="PoljeZBesedilom 3"/>
              <p:cNvSpPr txBox="1"/>
              <p:nvPr/>
            </p:nvSpPr>
            <p:spPr>
              <a:xfrm>
                <a:off x="2219284" y="4077072"/>
                <a:ext cx="4970809" cy="329320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l-SI" sz="3200" b="1"/>
                  <a:t>1.naloga</a:t>
                </a:r>
                <a:r>
                  <a:rPr lang="sl-SI" sz="3200" b="1" dirty="0"/>
                  <a:t>: POSLUŠAJ in PONOVI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POSLUŠAJ in POKAŽI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POVEJ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PREBERI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IGRE S SLIKOVNIMI KARTICAMI</a:t>
                </a:r>
                <a:r>
                  <a:rPr lang="sl-SI" sz="2400" b="1" dirty="0"/>
                  <a:t> </a:t>
                </a:r>
                <a:r>
                  <a:rPr lang="sl-SI" sz="1600" b="1" dirty="0"/>
                  <a:t>(najdeš jih v zavihku O učenju – Navodila za uporabo slikovnih kartic in igre)</a:t>
                </a:r>
              </a:p>
            </p:txBody>
          </p:sp>
          <p:sp>
            <p:nvSpPr>
              <p:cNvPr id="5" name="Puščica dol 4"/>
              <p:cNvSpPr/>
              <p:nvPr/>
            </p:nvSpPr>
            <p:spPr>
              <a:xfrm>
                <a:off x="7308447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" name="Puščica dol 5"/>
              <p:cNvSpPr/>
              <p:nvPr/>
            </p:nvSpPr>
            <p:spPr>
              <a:xfrm>
                <a:off x="1331640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9" name="PoljeZBesedilom 8"/>
            <p:cNvSpPr txBox="1"/>
            <p:nvPr/>
          </p:nvSpPr>
          <p:spPr>
            <a:xfrm>
              <a:off x="768823" y="260648"/>
              <a:ext cx="7403577" cy="6463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rgbClr val="FF0000"/>
                  </a:solidFill>
                </a:rPr>
                <a:t>KAKO SE UČIM?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7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7774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/>
                        <a:t>NUMBERS 0 - 10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47AD3330-D105-4CEA-B32D-0A8462102D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9" end="986.970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7664" y="1628800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5701D77B-E4D6-46C8-A40B-DF52B04BD6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08" end="742.5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3928" y="1652126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41F9A84A-15DF-4D45-B98B-1756E1C3BA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19" end="1104.83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90282" y="1652125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E0AD88C5-AB73-42C6-993C-B473561049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52" end="65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32440" y="1772816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FCA299D7-72B9-4519-988D-4D678A1B59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964" end="730.9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19672" y="3999717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A23B5FB3-3F6F-410D-9E55-D980C58F88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33" end="1055.61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93848" y="3861048"/>
            <a:ext cx="487363" cy="487363"/>
          </a:xfrm>
          <a:prstGeom prst="rect">
            <a:avLst/>
          </a:prstGeom>
        </p:spPr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534C98CB-05CC-495E-9B85-A72855E134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567" end="923.6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62290" y="3957728"/>
            <a:ext cx="487363" cy="487363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0CE5396E-7AA2-4B19-933F-504E3DCA62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695" end="670.8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83698" y="3994258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C8C5E30F-4998-42D7-B91B-EECE760656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149" end="585.25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65531" y="6237312"/>
            <a:ext cx="487363" cy="487363"/>
          </a:xfrm>
          <a:prstGeom prst="rect">
            <a:avLst/>
          </a:prstGeom>
        </p:spPr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id="{CDC60DBF-7101-48C4-A4D0-F52E82926F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227" end="980.89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93847" y="6237312"/>
            <a:ext cx="487363" cy="487363"/>
          </a:xfrm>
          <a:prstGeom prst="rect">
            <a:avLst/>
          </a:prstGeom>
        </p:spPr>
      </p:pic>
      <p:pic>
        <p:nvPicPr>
          <p:cNvPr id="40" name="Posnet zvok">
            <a:hlinkClick r:id="" action="ppaction://media"/>
            <a:extLst>
              <a:ext uri="{FF2B5EF4-FFF2-40B4-BE49-F238E27FC236}">
                <a16:creationId xmlns:a16="http://schemas.microsoft.com/office/drawing/2014/main" id="{62EB0345-85C6-4B2A-8D22-15EEA55217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262" end="287.8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2038" y="62373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3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5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0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CE14253-227E-49AB-A01A-FD58A40E1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8123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latin typeface="+mn-lt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56A6E4AD-817C-49ED-92EB-4CD8F77769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9" end="986.970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4875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101A6B57-07BD-4A05-8919-348926822E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08" end="742.5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366" y="5319043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9F8BA265-B22C-40D1-886C-F522562B2A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19" end="1104.83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38" y="527362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BD7285CB-CE96-4378-81C7-9084DD3D82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52" end="65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39" y="317701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5494AF3B-76C4-4E66-B1F9-36EB2DA862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964" end="730.9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4088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11D5C305-B05E-486C-840E-F3204C7A32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33" end="1055.61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40" y="83671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7AD01846-2F8A-40B1-A6F7-90BB827033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567" end="923.6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0668" y="5319043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8A43998C-9FC0-472A-9AAB-8B86D644C2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695" end="670.8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2739" y="86161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E0740DDE-72FA-4D99-AED9-BB58876DCF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149" end="585.25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60174" y="317701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420954B8-89A2-4DAD-8E82-26EAF88F56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227" end="980.89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84368" y="88352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3C6F9F7B-23A8-40FD-85F5-DFAAEC66DC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262" end="287.8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4876" y="807909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326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1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4332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TWO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THREE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FOUR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FIVE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SIX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SEVEN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EIGHT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NINE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ZERO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endParaRPr lang="sl-SI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53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17211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/>
                        <a:t>NUMBERS 10- 20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12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FF81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17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18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78D327A2-31EF-4C30-8D56-E1426C9D3A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1" end="446.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28184" y="1721117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1C99161B-4036-455A-B001-AFE66E5E2A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53" end="888.93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31646" y="1721117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FCA271CC-94E3-44A5-892E-644030B12C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45" end="1202.9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7664" y="4025373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7893E911-873E-4FBF-A760-9A6FE0F41A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659" end="1335.2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3134" y="4010337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80DEE780-6001-4410-A6F8-966A90F5AE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52" end="1775.5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89885" y="4029244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4E732CCA-18BB-4F55-8141-171381CD92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821" end="392.91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91345" y="6185613"/>
            <a:ext cx="487363" cy="487363"/>
          </a:xfrm>
          <a:prstGeom prst="rect">
            <a:avLst/>
          </a:prstGeom>
        </p:spPr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8E6E03AC-B2BC-4235-9936-8F7E66C4B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730" end="770.69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3134" y="6224912"/>
            <a:ext cx="487363" cy="487363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5350F94D-694D-4092-9E0D-AB0C75118B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447" end="993.03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71406" y="6337371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913D4C7A-94AA-498B-8332-E0E9CF8732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768" end="522.5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40183" y="6337370"/>
            <a:ext cx="487363" cy="487363"/>
          </a:xfrm>
          <a:prstGeom prst="rect">
            <a:avLst/>
          </a:prstGeom>
        </p:spPr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id="{603C4866-6AE1-437A-B7A3-92BC89C0CB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877" end="70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59662" y="1721117"/>
            <a:ext cx="487363" cy="487363"/>
          </a:xfrm>
          <a:prstGeom prst="rect">
            <a:avLst/>
          </a:prstGeom>
        </p:spPr>
      </p:pic>
      <p:pic>
        <p:nvPicPr>
          <p:cNvPr id="36" name="Posnet zvok">
            <a:hlinkClick r:id="" action="ppaction://media"/>
            <a:extLst>
              <a:ext uri="{FF2B5EF4-FFF2-40B4-BE49-F238E27FC236}">
                <a16:creationId xmlns:a16="http://schemas.microsoft.com/office/drawing/2014/main" id="{5CF2020C-4973-4330-9ECE-D94D796276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666" end="626.9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31646" y="4025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3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6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209D7DE-AF8D-423D-862D-57094DF35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14491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latin typeface="+mn-lt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6C310F32-5F78-402F-BC60-5E44C895B1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1" end="446.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805" y="98072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78B558E5-C18D-4B92-AC7E-D9B886E907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53" end="888.93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804" y="55172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678FCA53-9C51-492F-AFB5-F4ADD5D824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45" end="1202.9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03703" y="328498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53D42B6C-2355-4660-BE32-743B494848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659" end="1335.2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9592" y="98072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44C86C22-D5FC-459F-9386-5EFBE22C53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52" end="1775.5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85193" y="98072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1B57C791-2AAC-4E8F-8429-0FD7C25B16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821" end="392.91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57045" y="98072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34B890A3-B3A2-401A-81DB-6245ECEB8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730" end="770.69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9592" y="318531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DB51A56C-4FE0-4691-950E-E1DCC4FEA7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447" end="993.03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57045" y="328328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CFDE5853-2DF9-472F-BB21-8BD1118AD2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768" end="522.5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8922" y="55172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E90B209A-8919-43B0-B25E-B71030CC71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877" end="70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40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1FF8D698-3173-4992-8365-C1F7607D7E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666" end="626.9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98924" y="55172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27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6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8909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ELEVEN</a:t>
                      </a:r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TWELVE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000" b="1" dirty="0"/>
                        <a:t>THIRTEEN</a:t>
                      </a:r>
                      <a:endParaRPr lang="sl-SI" sz="40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600" b="1" dirty="0"/>
                        <a:t>FOURTEEN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FIFTEEN</a:t>
                      </a:r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SIXTEEN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400" b="1" dirty="0"/>
                        <a:t>SEVENTEEN</a:t>
                      </a:r>
                      <a:endParaRPr lang="sl-SI" sz="3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600" b="1" dirty="0"/>
                        <a:t>EIGHTEEN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600" b="1" dirty="0"/>
                        <a:t>NINETEEN</a:t>
                      </a:r>
                      <a:endParaRPr lang="sl-SI" sz="3600" b="1" dirty="0">
                        <a:latin typeface="+mn-lt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TWENTY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74958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b="1" dirty="0"/>
                        <a:t>TENS</a:t>
                      </a:r>
                      <a:r>
                        <a:rPr lang="sl-SI" sz="3600" b="1" baseline="0" dirty="0"/>
                        <a:t> FROM 10 -100</a:t>
                      </a:r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sz="130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40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70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80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90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9600" b="1" dirty="0">
                          <a:latin typeface="Segoe UI Black" pitchFamily="34" charset="0"/>
                          <a:ea typeface="Segoe UI Black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8F22B688-BCE9-4DCE-B54B-37EF1E7E70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0" end="629.73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19672" y="4005064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403E2D80-B7CE-4C48-948C-48130A143D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01" end="867.29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23928" y="4008935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EC648E9A-45FD-4BEF-8EAB-90C2614821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667" end="402.79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28184" y="4005063"/>
            <a:ext cx="487363" cy="487363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576BC84A-54A7-4F2C-8DEA-4C3CCD2266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462" end="384.57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32440" y="4005063"/>
            <a:ext cx="487363" cy="487363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7CE7D47A-08A3-4E3C-BE79-265DBAA0AB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16" end="969.51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17035" y="6245848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86F8135E-80BE-4048-8952-007393D998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634" end="607.8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30551" y="6237311"/>
            <a:ext cx="487363" cy="487363"/>
          </a:xfrm>
          <a:prstGeom prst="rect">
            <a:avLst/>
          </a:prstGeom>
        </p:spPr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83B1A21F-CB6C-4B34-92A0-ED45C9D9D0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594" end="437.19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28183" y="6249719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DB542BA1-3F69-4C6B-938C-C98E6D40F32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120" end="898.31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48465" y="6213190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C600EAEE-CB5C-4C82-BC9D-81F0D7CAF2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768" end="522.5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8424" y="1744621"/>
            <a:ext cx="487363" cy="487363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00E0760C-9516-4F07-B821-6E03A92AA9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877" end="705.75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28183" y="17588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2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1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150</Words>
  <Application>Microsoft Office PowerPoint</Application>
  <PresentationFormat>Diaprojekcija na zaslonu (4:3)</PresentationFormat>
  <Paragraphs>108</Paragraphs>
  <Slides>11</Slides>
  <Notes>0</Notes>
  <HiddenSlides>0</HiddenSlides>
  <MMClips>64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Segoe UI Black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42</cp:revision>
  <cp:lastPrinted>2019-11-06T10:36:59Z</cp:lastPrinted>
  <dcterms:created xsi:type="dcterms:W3CDTF">2019-11-05T16:36:27Z</dcterms:created>
  <dcterms:modified xsi:type="dcterms:W3CDTF">2020-12-13T20:59:31Z</dcterms:modified>
</cp:coreProperties>
</file>