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57" r:id="rId4"/>
    <p:sldId id="256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5B114F-A077-4AC2-B78A-D9C5942C7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7857856-2928-4A47-AE8E-A5CD8380D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91B77AE-B988-4981-BDB3-9CD2C8847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C140-EF60-46E6-BD7A-234EC745D61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5157B00-18F3-4CA7-89CE-F1963718C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6D726B3-116B-4B65-BB05-E86AC772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92AF-F9E7-4FA8-BD9C-7A3E5D9D11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602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4EC157-9ABE-4DA7-9FE4-C656A71CA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B4927B1-DA09-4FE5-BAF5-83C001C8B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5C66D7A-D0E3-4BEF-87E2-F5CF63B99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C140-EF60-46E6-BD7A-234EC745D61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872BC0E-0C1B-4AA7-805F-B2EB1AC6F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1BEAA00-8CB5-43CB-B94B-BCC2919D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92AF-F9E7-4FA8-BD9C-7A3E5D9D11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638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18EFD260-2C72-41C4-9609-9835234D9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A5D5670-390B-440C-A669-A7F905E01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240B7F2-49F3-4843-B137-EA566E056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C140-EF60-46E6-BD7A-234EC745D61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D4723B8-21F8-4E79-BDD8-3284F6611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6D65698-3E83-4F1D-9FC5-75F2E64D2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92AF-F9E7-4FA8-BD9C-7A3E5D9D11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663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ED4D1E-6013-46E2-8BF1-43300BF55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E8F37FB-CCC8-429D-B4AC-BFBE5D22C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A986A37-3B60-4F0E-AD91-E2FF41FC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C140-EF60-46E6-BD7A-234EC745D61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B31412D-BF81-48A4-AFFE-D48B6C613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B622961-6D63-43AF-83A0-66AD6479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92AF-F9E7-4FA8-BD9C-7A3E5D9D11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651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746155-C6BD-4D37-A7F9-2FF0E779D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5D73BB3-5C92-43D8-91C4-C7FD327E3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30E1D8A-3BAE-4D83-8D72-DB4CD1D10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C140-EF60-46E6-BD7A-234EC745D61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67517EE-1B59-40B3-B302-98C462651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05B5EC3-CE6D-4064-A596-C3EAA9539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92AF-F9E7-4FA8-BD9C-7A3E5D9D11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347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A517F8-0AE7-4923-ADA7-690E23C3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1DE3D5C-143A-4BF7-9EF3-8279214A4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EBFEA07-3D5B-4000-B8A8-A7DA75BF6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B6DDEC4-0530-4CFD-99C8-EB3C2B49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C140-EF60-46E6-BD7A-234EC745D61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9869506-6371-4E82-AA57-1CD2CB6A1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D330C9F-E21A-4F10-84BB-ACF07FB7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92AF-F9E7-4FA8-BD9C-7A3E5D9D11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7834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F472C8-C8A3-48E1-96D4-288E2E1C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90C602D-80F6-45D6-AEBA-DCD11B77E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EBCC823-6F99-4364-9A8A-430C5CF5A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57BCF61-2262-471B-AA78-DF5BDEFAB7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A7868BD-4DF2-4E4B-91F2-3C1880D9D3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77A216C-7742-4C3C-B684-4551967B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C140-EF60-46E6-BD7A-234EC745D61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5AA43CEB-58EE-4120-8B44-D871B65B5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4626D2EF-495C-462C-AF66-784BBBC5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92AF-F9E7-4FA8-BD9C-7A3E5D9D11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053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1CBD78-62C6-4990-B096-E19BE7228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8F6FCA90-46CE-41F2-947E-E871134F6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C140-EF60-46E6-BD7A-234EC745D61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6BF0E83-E665-42E4-B041-BF0992416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996AD99F-7CBD-4569-A4E9-5AA081EA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92AF-F9E7-4FA8-BD9C-7A3E5D9D11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51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C451594-CE9B-4FCA-872D-D3C4B3995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C140-EF60-46E6-BD7A-234EC745D61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8CC84EF-C60B-4B7F-9E86-7BCA10B55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EBDAEC4-7C63-4C30-94DB-F9905C35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92AF-F9E7-4FA8-BD9C-7A3E5D9D11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550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A742EA-0FBD-48F8-802C-D43324DD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144C2C5-EEED-4364-91D7-C96B633DE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6E9596D-0EC7-4D8D-9C37-E59BACECD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28E2A6B-9405-4A9F-BCF2-AC2C66151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C140-EF60-46E6-BD7A-234EC745D61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BD58088-897C-4FA5-ABAD-B37474091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9263129-1DBA-46F5-899E-7C621BE4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92AF-F9E7-4FA8-BD9C-7A3E5D9D11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39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01060B-A309-4C86-88DB-A03D86C33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61CEEA5-7A92-48A7-83E1-29A561A228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21C7A9D-7258-4452-87C4-BE73DE0F8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2C25083-0D03-4682-8248-241F0052F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C140-EF60-46E6-BD7A-234EC745D61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6358FBC-306F-4947-BF1A-7FA71918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C88C307-29FC-4352-93A6-8403988D2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92AF-F9E7-4FA8-BD9C-7A3E5D9D11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847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9F2BFA61-7009-4EF8-99DF-F4364C766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9C5B7E5-1692-4AEA-BAD0-37D49CD7A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9C06758-B8B7-490C-8096-7E86CC902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9C140-EF60-46E6-BD7A-234EC745D618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5E4F0F0-4194-495B-8F4A-C4EA9A2BF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6B4E992-836C-4585-85BD-E399B27CF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792AF-F9E7-4FA8-BD9C-7A3E5D9D11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857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3.png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4.png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586C8CB-6FAE-48D3-90EB-D8BA04E60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687" y="690562"/>
            <a:ext cx="4333875" cy="5476875"/>
          </a:xfrm>
          <a:prstGeom prst="rect">
            <a:avLst/>
          </a:prstGeom>
        </p:spPr>
      </p:pic>
      <p:pic>
        <p:nvPicPr>
          <p:cNvPr id="5" name="Slika 4" descr="Slika, ki vsebuje besede vektorska grafika&#10;&#10;Opis je samodejno ustvarjen">
            <a:extLst>
              <a:ext uri="{FF2B5EF4-FFF2-40B4-BE49-F238E27FC236}">
                <a16:creationId xmlns:a16="http://schemas.microsoft.com/office/drawing/2014/main" id="{3E9793CD-7E72-495F-91F3-9B2E7223B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2924175"/>
            <a:ext cx="3790950" cy="3790950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E8C8CC1-C00C-456D-83B9-E5C8BC502249}"/>
              </a:ext>
            </a:extLst>
          </p:cNvPr>
          <p:cNvSpPr txBox="1"/>
          <p:nvPr/>
        </p:nvSpPr>
        <p:spPr>
          <a:xfrm>
            <a:off x="852489" y="1281425"/>
            <a:ext cx="50768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b="1" dirty="0">
                <a:solidFill>
                  <a:srgbClr val="CC00FF"/>
                </a:solidFill>
                <a:latin typeface="Kristen ITC" panose="03050502040202030202" pitchFamily="66" charset="0"/>
              </a:rPr>
              <a:t>MONTHS</a:t>
            </a:r>
          </a:p>
          <a:p>
            <a:r>
              <a:rPr lang="sl-SI" sz="7200" b="1" dirty="0">
                <a:solidFill>
                  <a:srgbClr val="00B050"/>
                </a:solidFill>
                <a:latin typeface="Kristen ITC" panose="03050502040202030202" pitchFamily="66" charset="0"/>
              </a:rPr>
              <a:t>OF</a:t>
            </a:r>
            <a:r>
              <a:rPr lang="sl-SI" sz="7200" b="1" dirty="0">
                <a:latin typeface="Kristen ITC" panose="03050502040202030202" pitchFamily="66" charset="0"/>
              </a:rPr>
              <a:t> </a:t>
            </a:r>
          </a:p>
          <a:p>
            <a:r>
              <a:rPr lang="sl-SI" sz="7200" b="1" dirty="0">
                <a:solidFill>
                  <a:srgbClr val="0070C0"/>
                </a:solidFill>
                <a:latin typeface="Kristen ITC" panose="03050502040202030202" pitchFamily="66" charset="0"/>
              </a:rPr>
              <a:t>THE</a:t>
            </a:r>
            <a:r>
              <a:rPr lang="sl-SI" sz="7200" b="1" dirty="0">
                <a:latin typeface="Kristen ITC" panose="03050502040202030202" pitchFamily="66" charset="0"/>
              </a:rPr>
              <a:t> </a:t>
            </a:r>
            <a:r>
              <a:rPr lang="sl-SI" sz="7200" b="1" dirty="0">
                <a:solidFill>
                  <a:srgbClr val="FF3300"/>
                </a:solidFill>
                <a:latin typeface="Kristen ITC" panose="03050502040202030202" pitchFamily="66" charset="0"/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2838480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03F48E3B-4F82-472B-8866-892E2D4D9C87}"/>
              </a:ext>
            </a:extLst>
          </p:cNvPr>
          <p:cNvGrpSpPr/>
          <p:nvPr/>
        </p:nvGrpSpPr>
        <p:grpSpPr>
          <a:xfrm>
            <a:off x="1919537" y="260649"/>
            <a:ext cx="8254022" cy="4922676"/>
            <a:chOff x="395536" y="260648"/>
            <a:chExt cx="8254022" cy="4922676"/>
          </a:xfrm>
        </p:grpSpPr>
        <p:sp>
          <p:nvSpPr>
            <p:cNvPr id="2" name="PoljeZBesedilom 1"/>
            <p:cNvSpPr txBox="1"/>
            <p:nvPr/>
          </p:nvSpPr>
          <p:spPr>
            <a:xfrm>
              <a:off x="656670" y="4536993"/>
              <a:ext cx="7992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/>
                <a:t>Naloge rešujem po vrsti. Kot mi gre prva naloga že dobro, začnem delati drugo nalogo in tako naprej, dokler ne znam poimenovati vseh mesecev v letu. </a:t>
              </a:r>
            </a:p>
          </p:txBody>
        </p:sp>
        <p:grpSp>
          <p:nvGrpSpPr>
            <p:cNvPr id="3" name="Skupina 2"/>
            <p:cNvGrpSpPr/>
            <p:nvPr/>
          </p:nvGrpSpPr>
          <p:grpSpPr>
            <a:xfrm>
              <a:off x="395536" y="1674674"/>
              <a:ext cx="8061408" cy="2062103"/>
              <a:chOff x="1331640" y="4077072"/>
              <a:chExt cx="6624879" cy="2062103"/>
            </a:xfrm>
          </p:grpSpPr>
          <p:sp>
            <p:nvSpPr>
              <p:cNvPr id="4" name="PoljeZBesedilom 3"/>
              <p:cNvSpPr txBox="1"/>
              <p:nvPr/>
            </p:nvSpPr>
            <p:spPr>
              <a:xfrm>
                <a:off x="2219284" y="4077072"/>
                <a:ext cx="4970809" cy="2062103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l-SI" sz="3200" b="1" dirty="0"/>
                  <a:t>1.naloga: POSLUŠAM in PONOVIM</a:t>
                </a:r>
              </a:p>
              <a:p>
                <a:pPr marL="342900" indent="-342900">
                  <a:buAutoNum type="arabicPeriod" startAt="2"/>
                </a:pPr>
                <a:r>
                  <a:rPr lang="sl-SI" sz="3200" b="1" dirty="0"/>
                  <a:t>naloga: POSLUŠAM in POKAŽEM</a:t>
                </a:r>
              </a:p>
              <a:p>
                <a:pPr marL="342900" indent="-342900">
                  <a:buAutoNum type="arabicPeriod" startAt="2"/>
                </a:pPr>
                <a:r>
                  <a:rPr lang="sl-SI" sz="3200" b="1" dirty="0"/>
                  <a:t>naloga: POVEM</a:t>
                </a:r>
              </a:p>
              <a:p>
                <a:pPr marL="342900" indent="-342900">
                  <a:buAutoNum type="arabicPeriod" startAt="2"/>
                </a:pPr>
                <a:r>
                  <a:rPr lang="sl-SI" sz="3200" b="1" dirty="0"/>
                  <a:t>naloga: PREBEREM</a:t>
                </a:r>
              </a:p>
            </p:txBody>
          </p:sp>
          <p:sp>
            <p:nvSpPr>
              <p:cNvPr id="5" name="Puščica dol 4"/>
              <p:cNvSpPr/>
              <p:nvPr/>
            </p:nvSpPr>
            <p:spPr>
              <a:xfrm>
                <a:off x="7308447" y="4308211"/>
                <a:ext cx="648072" cy="1296144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" name="Puščica dol 5"/>
              <p:cNvSpPr/>
              <p:nvPr/>
            </p:nvSpPr>
            <p:spPr>
              <a:xfrm>
                <a:off x="1331640" y="4308211"/>
                <a:ext cx="648072" cy="1296144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sp>
          <p:nvSpPr>
            <p:cNvPr id="9" name="PoljeZBesedilom 8"/>
            <p:cNvSpPr txBox="1"/>
            <p:nvPr/>
          </p:nvSpPr>
          <p:spPr>
            <a:xfrm>
              <a:off x="768823" y="260648"/>
              <a:ext cx="7403577" cy="6463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l-SI" sz="3600" b="1" dirty="0">
                  <a:solidFill>
                    <a:srgbClr val="FF0000"/>
                  </a:solidFill>
                </a:rPr>
                <a:t>KAKO SE UČIM?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071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500CDC0-06F4-4FBB-A777-509F6F2D5D3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483915" y="132159"/>
            <a:ext cx="9467850" cy="6593682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91743250-03E1-403C-969E-6AC45A0660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31455" y="450203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AE186585-201B-4BDE-B148-C7B2CCC48A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1174820" y="451629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3F7B5883-2EFE-4719-B71D-7029255B48D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31454" y="1533277"/>
            <a:ext cx="487363" cy="4873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4C680585-5168-4DBD-9C3B-2E21C0DF7BB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1174820" y="1533277"/>
            <a:ext cx="487363" cy="4873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1B805F80-1CE5-4496-913C-B9150ABD4F8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31455" y="2616353"/>
            <a:ext cx="487363" cy="4873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2BF1D9BF-0B35-4487-8DDC-DA297DB8448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1174702" y="2605092"/>
            <a:ext cx="487363" cy="4873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A0996B77-37F7-4996-AE9A-ABDFAA7A22F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31455" y="3647587"/>
            <a:ext cx="487363" cy="4873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538FBA25-A02E-4777-A4B0-B27084B41C7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1174701" y="3647587"/>
            <a:ext cx="487363" cy="4873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C1F53606-C98F-4182-9493-64957E30964D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31455" y="4678821"/>
            <a:ext cx="487363" cy="4873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18" name="Posnet zvok">
            <a:hlinkClick r:id="" action="ppaction://media"/>
            <a:extLst>
              <a:ext uri="{FF2B5EF4-FFF2-40B4-BE49-F238E27FC236}">
                <a16:creationId xmlns:a16="http://schemas.microsoft.com/office/drawing/2014/main" id="{FA0C2F4D-9804-48CC-A284-94048DFC2A4F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31455" y="5710055"/>
            <a:ext cx="487363" cy="4873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19" name="Posnet zvok">
            <a:hlinkClick r:id="" action="ppaction://media"/>
            <a:extLst>
              <a:ext uri="{FF2B5EF4-FFF2-40B4-BE49-F238E27FC236}">
                <a16:creationId xmlns:a16="http://schemas.microsoft.com/office/drawing/2014/main" id="{F9F33A66-B03D-4AF1-8703-8AE91F1C256A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1174701" y="5820228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22" name="Posnet zvok">
            <a:hlinkClick r:id="" action="ppaction://media"/>
            <a:extLst>
              <a:ext uri="{FF2B5EF4-FFF2-40B4-BE49-F238E27FC236}">
                <a16:creationId xmlns:a16="http://schemas.microsoft.com/office/drawing/2014/main" id="{1763844C-CB77-4ABB-AEA4-4B1ABB1B2A06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1176191" y="4738580"/>
            <a:ext cx="487363" cy="4873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815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2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33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74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23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1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31F5DB5C-04DB-4781-945E-0061A3F1D8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151135" y="2616353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7C46A626-B585-497D-BF5B-956728A649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660811" y="1289594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2E74F465-381B-4B11-B1B5-7B657660EB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660809" y="5324723"/>
            <a:ext cx="487363" cy="4873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830A81DE-E45E-449D-AE7B-C19126B0B44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151134" y="3962389"/>
            <a:ext cx="487363" cy="4873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47A09506-5066-4B3B-915D-96FACB9D1E7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660812" y="2616353"/>
            <a:ext cx="487363" cy="4873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C4AF1448-E77D-4590-8FCE-4584FF31459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814573" y="1289593"/>
            <a:ext cx="487363" cy="4873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7DC07F8A-413A-4393-BA07-1F78921AA03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151135" y="1289595"/>
            <a:ext cx="487363" cy="4873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57DCB3A2-4A78-4EA6-8A18-38FC6985281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814574" y="3962389"/>
            <a:ext cx="487363" cy="4873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F045D4FB-D662-45AE-B1A7-25030A3292E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814575" y="5324723"/>
            <a:ext cx="487363" cy="4873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13" name="Posnet zvok">
            <a:hlinkClick r:id="" action="ppaction://media"/>
            <a:extLst>
              <a:ext uri="{FF2B5EF4-FFF2-40B4-BE49-F238E27FC236}">
                <a16:creationId xmlns:a16="http://schemas.microsoft.com/office/drawing/2014/main" id="{6CD8087C-1E9E-4767-8455-69BDE4D4570F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814573" y="2600055"/>
            <a:ext cx="487363" cy="4873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14" name="Posnet zvok">
            <a:hlinkClick r:id="" action="ppaction://media"/>
            <a:extLst>
              <a:ext uri="{FF2B5EF4-FFF2-40B4-BE49-F238E27FC236}">
                <a16:creationId xmlns:a16="http://schemas.microsoft.com/office/drawing/2014/main" id="{C127F750-02A2-4342-9C42-1DB8F814F058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151133" y="5324723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5" name="Posnet zvok">
            <a:hlinkClick r:id="" action="ppaction://media"/>
            <a:extLst>
              <a:ext uri="{FF2B5EF4-FFF2-40B4-BE49-F238E27FC236}">
                <a16:creationId xmlns:a16="http://schemas.microsoft.com/office/drawing/2014/main" id="{818769CC-CCB0-46A4-9C61-8A515C8FF89D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660810" y="3943112"/>
            <a:ext cx="487363" cy="4873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2780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2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5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74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2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1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4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33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56</Words>
  <Application>Microsoft Office PowerPoint</Application>
  <PresentationFormat>Širokozaslonsko</PresentationFormat>
  <Paragraphs>9</Paragraphs>
  <Slides>4</Slides>
  <Notes>0</Notes>
  <HiddenSlides>0</HiddenSlides>
  <MMClips>24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Kristen ITC</vt:lpstr>
      <vt:lpstr>Officeova tema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 Klemen Blatnik</dc:creator>
  <cp:lastModifiedBy>Nina Klemen Blatnik</cp:lastModifiedBy>
  <cp:revision>6</cp:revision>
  <dcterms:created xsi:type="dcterms:W3CDTF">2021-01-04T14:05:52Z</dcterms:created>
  <dcterms:modified xsi:type="dcterms:W3CDTF">2021-01-04T15:55:59Z</dcterms:modified>
</cp:coreProperties>
</file>