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vetel slog 1 – poudarek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Srednji slog 4 – poudarek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40827D-B5B2-4A22-BB7B-EF03D0BB3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1A29D4-CA42-4B4C-B72A-ED6DBA6FA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B6538FC-8B90-4E9A-BF8B-BCEE5D20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6329DD2-2114-49D6-AB55-8B738617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20A6713-4662-49E2-88D5-B2F030E5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868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CEB066-FBC7-4767-B363-6D047D8E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0DDAC72-66CC-4351-AA92-450D3E4EF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CC1F19B-AD4C-48D0-BB04-CEBF528B4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BFBA3FA-3C45-4787-A61C-544BBE9B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8654575-D50D-4AE2-B5D3-AA938AAAF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4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CFCC332-1148-4E23-A272-DE48EC20B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54B9C12-BBFA-45F8-B282-7957D2869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3D85718-C7AD-4BBF-8603-F8ECE7E0E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C1BECB2-9376-4961-ACFE-92645679E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1B60655-04D4-47B2-BD08-CDBE79D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331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7504EA-7DD4-4E09-9748-B1C054EE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928D00B-63E9-46D5-8636-7253ECB00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0464C8F-00E9-4EDB-B7B3-F3D45788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0BDCFA6-36AD-4110-89B1-9CA6639C2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EEB9335-180F-4C82-855A-5D27CEA3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802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88A510-A13A-4D9E-8C67-D97F5A42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049B857-8894-4AEB-9718-01AE0110D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E49B693-CD8B-4491-86AC-7A16E7D9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F49D3C4-4F86-4B8E-A447-C68D6746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FA830A9-83EF-497C-A844-03F17DC2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820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DC5B92-8967-48E0-980A-3284BC3F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E3E60C-728E-4ABA-ADB4-B89C1197D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C3D979B-245C-4B26-ADE9-E7D727B72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D735FBB-BC9E-4617-9B9C-08183BC8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FCE48E4-78EE-46E4-9A79-0EABE8488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65C46CC-E953-4EAA-B098-73F68D24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541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BC2E2F-4F58-4D77-8D1F-6C7C9799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F46D993-1FA3-4B14-ADA2-BA47F8A2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246FF4C-EA25-4444-8B04-798715F36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8DD8A6C-BC23-4DDE-8FF8-793209CDF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7688E7-B1DD-4E92-9FDF-2F79AFE81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F8B99F5-C065-4281-84BB-3A2AE86EF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84CA7FD4-3F34-4291-A01C-4DCD0B031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2405188-BEC7-43B1-B676-A83167B8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541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2BDC55-06C8-4905-BA4E-A8C52F52A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0D24E06C-DD5E-4D11-BA28-5D070AC5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2CAB2B7-2764-4A21-AF1C-7596626C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0E6D4F3-0582-4B06-AD22-865E1162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320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D708B427-F238-42FF-85D1-42A410A2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B8F1639-1B38-4661-8264-4E852439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1AA7CB1-2913-483E-A451-07B55568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5605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49D5BA-B737-489E-B9D4-C3A30FB68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09C91F0-CB8A-4D4D-A270-058CD63D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D3DBBC7-74E1-4F91-8C85-DEADAE3DA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60E6B87-3203-42E5-8C55-FA282FBF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2476966-8EBA-4BB4-8E57-4B162350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8AF06E0-DF52-4017-8326-D0026AEB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833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D022D0-3844-48D1-B480-A07EAD77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E4CF20F-FBED-40C9-9779-BAF5A0832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4446FBD-6AA0-460D-A710-A14B888AA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9355886-605F-43DD-9DD4-5BAB550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AE8CA93-05A5-4179-A23F-32359183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0EB1E98-AEE3-43BD-90A8-1644FDB1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104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D09616C-3EA2-4E29-BBA9-D984C38D6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9693584-16B6-499D-B1B6-E7A0E9D2B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DB42B48-7476-40C1-91AF-E3973C077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E0FED-17A0-4A68-9380-77FBE57682D2}" type="datetimeFigureOut">
              <a:rPr lang="sl-SI" smtClean="0"/>
              <a:t>4. 01. 2021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CB9D982-4BA5-44A5-A3A4-2DE90BEBF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DA02AE8-FDB7-4C01-85A8-95A0E14EF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57D7E-9BEE-4061-8B93-F52DD78A04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822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image" Target="../media/image5.png"/><Relationship Id="rId26" Type="http://schemas.openxmlformats.org/officeDocument/2006/relationships/image" Target="../media/image12.png"/><Relationship Id="rId3" Type="http://schemas.microsoft.com/office/2007/relationships/media" Target="../media/media2.m4a"/><Relationship Id="rId21" Type="http://schemas.openxmlformats.org/officeDocument/2006/relationships/image" Target="../media/image2.png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image" Target="../media/image4.png"/><Relationship Id="rId25" Type="http://schemas.openxmlformats.org/officeDocument/2006/relationships/image" Target="../media/image11.png"/><Relationship Id="rId2" Type="http://schemas.openxmlformats.org/officeDocument/2006/relationships/audio" Target="../media/media1.m4a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29" Type="http://schemas.openxmlformats.org/officeDocument/2006/relationships/image" Target="../media/image15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image" Target="../media/image10.png"/><Relationship Id="rId5" Type="http://schemas.microsoft.com/office/2007/relationships/media" Target="../media/media3.m4a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9.png"/><Relationship Id="rId28" Type="http://schemas.openxmlformats.org/officeDocument/2006/relationships/image" Target="../media/image14.png"/><Relationship Id="rId10" Type="http://schemas.openxmlformats.org/officeDocument/2006/relationships/audio" Target="../media/media5.m4a"/><Relationship Id="rId19" Type="http://schemas.openxmlformats.org/officeDocument/2006/relationships/image" Target="../media/image6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8.png"/><Relationship Id="rId27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1.m4a"/><Relationship Id="rId3" Type="http://schemas.microsoft.com/office/2007/relationships/media" Target="../media/media7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2" Type="http://schemas.openxmlformats.org/officeDocument/2006/relationships/audio" Target="../media/media3.m4a"/><Relationship Id="rId16" Type="http://schemas.openxmlformats.org/officeDocument/2006/relationships/image" Target="../media/image12.png"/><Relationship Id="rId1" Type="http://schemas.microsoft.com/office/2007/relationships/media" Target="../media/media3.m4a"/><Relationship Id="rId6" Type="http://schemas.openxmlformats.org/officeDocument/2006/relationships/audio" Target="../media/media2.m4a"/><Relationship Id="rId11" Type="http://schemas.microsoft.com/office/2007/relationships/media" Target="../media/media6.m4a"/><Relationship Id="rId5" Type="http://schemas.microsoft.com/office/2007/relationships/media" Target="../media/media2.m4a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5.m4a"/><Relationship Id="rId4" Type="http://schemas.openxmlformats.org/officeDocument/2006/relationships/audio" Target="../media/media7.m4a"/><Relationship Id="rId9" Type="http://schemas.microsoft.com/office/2007/relationships/media" Target="../media/media5.m4a"/><Relationship Id="rId14" Type="http://schemas.openxmlformats.org/officeDocument/2006/relationships/audio" Target="../media/media1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BEF33DC-AE15-4A1B-94F3-E29CE433C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965" y="1829123"/>
            <a:ext cx="5271811" cy="5271811"/>
          </a:xfrm>
          <a:prstGeom prst="rect">
            <a:avLst/>
          </a:prstGeom>
        </p:spPr>
      </p:pic>
      <p:pic>
        <p:nvPicPr>
          <p:cNvPr id="6" name="Slika 5" descr="Slika, ki vsebuje besede igrača, punčka, vektorska grafika&#10;&#10;Opis je samodejno ustvarjen">
            <a:extLst>
              <a:ext uri="{FF2B5EF4-FFF2-40B4-BE49-F238E27FC236}">
                <a16:creationId xmlns:a16="http://schemas.microsoft.com/office/drawing/2014/main" id="{1E83A35C-588D-4811-8DAF-4ACE4E649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-210568"/>
            <a:ext cx="3467747" cy="34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3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45A7475-F40F-4427-9059-B6CB81E4D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49" y="3429000"/>
            <a:ext cx="7136997" cy="344328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CFA3616-8CA4-46AD-8CA3-BD87DEF06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094" y="1621379"/>
            <a:ext cx="3621338" cy="361524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9436628-A8EE-4BE4-BC20-F83C24CC5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334" y="1162050"/>
            <a:ext cx="2969615" cy="2969615"/>
          </a:xfrm>
          <a:prstGeom prst="rect">
            <a:avLst/>
          </a:prstGeom>
        </p:spPr>
      </p:pic>
      <p:pic>
        <p:nvPicPr>
          <p:cNvPr id="8" name="Videoposnetek 7">
            <a:hlinkClick r:id="" action="ppaction://media"/>
            <a:extLst>
              <a:ext uri="{FF2B5EF4-FFF2-40B4-BE49-F238E27FC236}">
                <a16:creationId xmlns:a16="http://schemas.microsoft.com/office/drawing/2014/main" id="{3E6D8A10-59FE-444A-A4A3-50F57BD235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6"/>
    </mc:Choice>
    <mc:Fallback>
      <p:transition spd="slow" advTm="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594DE65-15A5-4CA0-891A-9272578B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" y="3105150"/>
            <a:ext cx="7861343" cy="333375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F6779E1-7639-4CA4-ADC7-AF543AD9F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481" y="1297529"/>
            <a:ext cx="3621338" cy="361524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C910366-1A29-4852-A83B-ED5A6B9DC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497" y="839617"/>
            <a:ext cx="3544172" cy="3242538"/>
          </a:xfrm>
          <a:prstGeom prst="rect">
            <a:avLst/>
          </a:prstGeom>
        </p:spPr>
      </p:pic>
      <p:pic>
        <p:nvPicPr>
          <p:cNvPr id="10" name="Videoposnetek 9">
            <a:hlinkClick r:id="" action="ppaction://media"/>
            <a:extLst>
              <a:ext uri="{FF2B5EF4-FFF2-40B4-BE49-F238E27FC236}">
                <a16:creationId xmlns:a16="http://schemas.microsoft.com/office/drawing/2014/main" id="{5610BDB5-46BD-43C3-8949-CC22FBDCAB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6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9"/>
    </mc:Choice>
    <mc:Fallback>
      <p:transition spd="slow" advTm="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FC3A764C-561A-47CA-92C5-28867539D7FA}"/>
              </a:ext>
            </a:extLst>
          </p:cNvPr>
          <p:cNvGrpSpPr/>
          <p:nvPr/>
        </p:nvGrpSpPr>
        <p:grpSpPr>
          <a:xfrm>
            <a:off x="1968989" y="630311"/>
            <a:ext cx="8254022" cy="4922676"/>
            <a:chOff x="395536" y="260648"/>
            <a:chExt cx="8254022" cy="4922676"/>
          </a:xfrm>
        </p:grpSpPr>
        <p:sp>
          <p:nvSpPr>
            <p:cNvPr id="3" name="PoljeZBesedilom 2">
              <a:extLst>
                <a:ext uri="{FF2B5EF4-FFF2-40B4-BE49-F238E27FC236}">
                  <a16:creationId xmlns:a16="http://schemas.microsoft.com/office/drawing/2014/main" id="{482EB1B3-95BB-4796-AAA9-569D54B83BC2}"/>
                </a:ext>
              </a:extLst>
            </p:cNvPr>
            <p:cNvSpPr txBox="1"/>
            <p:nvPr/>
          </p:nvSpPr>
          <p:spPr>
            <a:xfrm>
              <a:off x="656670" y="4536993"/>
              <a:ext cx="7992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/>
                <a:t>Naloge rešujem po vrsti. Kot mi gre prva naloga že dobro, začnem delati drugo nalogo in tako naprej, dokler ne znam poimenovati vseh dni v tednu. </a:t>
              </a:r>
            </a:p>
          </p:txBody>
        </p:sp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FBEF863C-52E5-4C1D-85E3-C29A8944B6DE}"/>
                </a:ext>
              </a:extLst>
            </p:cNvPr>
            <p:cNvGrpSpPr/>
            <p:nvPr/>
          </p:nvGrpSpPr>
          <p:grpSpPr>
            <a:xfrm>
              <a:off x="395536" y="1674674"/>
              <a:ext cx="8061408" cy="2062103"/>
              <a:chOff x="1331640" y="4077072"/>
              <a:chExt cx="6624879" cy="2062103"/>
            </a:xfrm>
          </p:grpSpPr>
          <p:sp>
            <p:nvSpPr>
              <p:cNvPr id="6" name="PoljeZBesedilom 5">
                <a:extLst>
                  <a:ext uri="{FF2B5EF4-FFF2-40B4-BE49-F238E27FC236}">
                    <a16:creationId xmlns:a16="http://schemas.microsoft.com/office/drawing/2014/main" id="{8DDE7C5D-AC3C-432E-8A4F-D254C9AC6E8A}"/>
                  </a:ext>
                </a:extLst>
              </p:cNvPr>
              <p:cNvSpPr txBox="1"/>
              <p:nvPr/>
            </p:nvSpPr>
            <p:spPr>
              <a:xfrm>
                <a:off x="2219284" y="4077072"/>
                <a:ext cx="4970809" cy="2062103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sl-SI" sz="3200" b="1" dirty="0"/>
                  <a:t>1.naloga: POSLUŠAM in PONOVIM</a:t>
                </a:r>
              </a:p>
              <a:p>
                <a:pPr marL="342900" indent="-342900">
                  <a:buAutoNum type="arabicPeriod" startAt="2"/>
                </a:pPr>
                <a:r>
                  <a:rPr lang="sl-SI" sz="3200" b="1" dirty="0"/>
                  <a:t>naloga: POSLUŠAM in POKAŽEM</a:t>
                </a:r>
              </a:p>
              <a:p>
                <a:pPr marL="342900" indent="-342900">
                  <a:buAutoNum type="arabicPeriod" startAt="2"/>
                </a:pPr>
                <a:r>
                  <a:rPr lang="sl-SI" sz="3200" b="1" dirty="0"/>
                  <a:t>naloga: POVEM</a:t>
                </a:r>
              </a:p>
              <a:p>
                <a:pPr marL="342900" indent="-342900">
                  <a:buAutoNum type="arabicPeriod" startAt="2"/>
                </a:pPr>
                <a:r>
                  <a:rPr lang="sl-SI" sz="3200" b="1" dirty="0"/>
                  <a:t>naloga: PREBEREM</a:t>
                </a:r>
              </a:p>
            </p:txBody>
          </p:sp>
          <p:sp>
            <p:nvSpPr>
              <p:cNvPr id="7" name="Puščica dol 4">
                <a:extLst>
                  <a:ext uri="{FF2B5EF4-FFF2-40B4-BE49-F238E27FC236}">
                    <a16:creationId xmlns:a16="http://schemas.microsoft.com/office/drawing/2014/main" id="{6F84C526-A8B0-4C94-8568-167CDB345FB7}"/>
                  </a:ext>
                </a:extLst>
              </p:cNvPr>
              <p:cNvSpPr/>
              <p:nvPr/>
            </p:nvSpPr>
            <p:spPr>
              <a:xfrm>
                <a:off x="7308447" y="4308211"/>
                <a:ext cx="648072" cy="1296144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8" name="Puščica dol 5">
                <a:extLst>
                  <a:ext uri="{FF2B5EF4-FFF2-40B4-BE49-F238E27FC236}">
                    <a16:creationId xmlns:a16="http://schemas.microsoft.com/office/drawing/2014/main" id="{A3808FC8-66C9-4734-84AA-8E682A742EB4}"/>
                  </a:ext>
                </a:extLst>
              </p:cNvPr>
              <p:cNvSpPr/>
              <p:nvPr/>
            </p:nvSpPr>
            <p:spPr>
              <a:xfrm>
                <a:off x="1331640" y="4308211"/>
                <a:ext cx="648072" cy="1296144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5" name="PoljeZBesedilom 4">
              <a:extLst>
                <a:ext uri="{FF2B5EF4-FFF2-40B4-BE49-F238E27FC236}">
                  <a16:creationId xmlns:a16="http://schemas.microsoft.com/office/drawing/2014/main" id="{B20C0D06-EF49-4B02-956F-A8AD14C8BEC5}"/>
                </a:ext>
              </a:extLst>
            </p:cNvPr>
            <p:cNvSpPr txBox="1"/>
            <p:nvPr/>
          </p:nvSpPr>
          <p:spPr>
            <a:xfrm>
              <a:off x="768823" y="260648"/>
              <a:ext cx="7403577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l-SI" sz="3600" b="1" dirty="0">
                  <a:solidFill>
                    <a:srgbClr val="FF0000"/>
                  </a:solidFill>
                </a:rPr>
                <a:t>KAKO SE UČIM?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963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4310F994-6386-4F7F-8969-398E057695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12069" y="1837499"/>
            <a:ext cx="1111158" cy="75718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C88A695B-1765-4091-B44E-941AB791E5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04370" y="1921371"/>
            <a:ext cx="887013" cy="664681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E748E24B-2844-4C09-8A1A-E2BDD3BD36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63519" y="3459143"/>
            <a:ext cx="1168714" cy="752895"/>
          </a:xfrm>
          <a:prstGeom prst="rect">
            <a:avLst/>
          </a:prstGeom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3BC83613-F801-4E81-8C1D-5D632108F799}"/>
              </a:ext>
            </a:extLst>
          </p:cNvPr>
          <p:cNvGrpSpPr/>
          <p:nvPr/>
        </p:nvGrpSpPr>
        <p:grpSpPr>
          <a:xfrm>
            <a:off x="2783275" y="-32021"/>
            <a:ext cx="6858000" cy="7380559"/>
            <a:chOff x="3102870" y="-32021"/>
            <a:chExt cx="6858000" cy="7380559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28E6DD43-D5CD-4158-9BA8-C497357BC0FA}"/>
                </a:ext>
              </a:extLst>
            </p:cNvPr>
            <p:cNvGrpSpPr/>
            <p:nvPr/>
          </p:nvGrpSpPr>
          <p:grpSpPr>
            <a:xfrm>
              <a:off x="3102870" y="-32021"/>
              <a:ext cx="6858000" cy="7380559"/>
              <a:chOff x="2971800" y="-198709"/>
              <a:chExt cx="6858000" cy="7380559"/>
            </a:xfrm>
          </p:grpSpPr>
          <p:pic>
            <p:nvPicPr>
              <p:cNvPr id="2" name="Slika 1">
                <a:extLst>
                  <a:ext uri="{FF2B5EF4-FFF2-40B4-BE49-F238E27FC236}">
                    <a16:creationId xmlns:a16="http://schemas.microsoft.com/office/drawing/2014/main" id="{B12A7175-72CF-481B-AD55-F754887E3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71800" y="32385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" name="Slika 2">
                <a:extLst>
                  <a:ext uri="{FF2B5EF4-FFF2-40B4-BE49-F238E27FC236}">
                    <a16:creationId xmlns:a16="http://schemas.microsoft.com/office/drawing/2014/main" id="{6390F881-70C9-4453-AAEF-B53A936E4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66421" y="1242577"/>
                <a:ext cx="1591588" cy="1591588"/>
              </a:xfrm>
              <a:prstGeom prst="rect">
                <a:avLst/>
              </a:prstGeom>
            </p:spPr>
          </p:pic>
          <p:pic>
            <p:nvPicPr>
              <p:cNvPr id="4" name="Slika 3" descr="Slika, ki vsebuje besede igrača, punčka, vektorska grafika&#10;&#10;Opis je samodejno ustvarjen">
                <a:extLst>
                  <a:ext uri="{FF2B5EF4-FFF2-40B4-BE49-F238E27FC236}">
                    <a16:creationId xmlns:a16="http://schemas.microsoft.com/office/drawing/2014/main" id="{F4D44455-CD24-45BB-9BF2-3A0D74F2A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0071" y="3009663"/>
                <a:ext cx="1363093" cy="1363093"/>
              </a:xfrm>
              <a:prstGeom prst="rect">
                <a:avLst/>
              </a:prstGeom>
            </p:spPr>
          </p:pic>
          <p:pic>
            <p:nvPicPr>
              <p:cNvPr id="5" name="Slika 4" descr="Slika, ki vsebuje besede igrača, punčka, vektorska grafika&#10;&#10;Opis je samodejno ustvarjen">
                <a:extLst>
                  <a:ext uri="{FF2B5EF4-FFF2-40B4-BE49-F238E27FC236}">
                    <a16:creationId xmlns:a16="http://schemas.microsoft.com/office/drawing/2014/main" id="{78A23860-790F-4BE1-9AE1-FA5931046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5315" y="4616985"/>
                <a:ext cx="1363093" cy="1363093"/>
              </a:xfrm>
              <a:prstGeom prst="rect">
                <a:avLst/>
              </a:prstGeom>
            </p:spPr>
          </p:pic>
          <p:pic>
            <p:nvPicPr>
              <p:cNvPr id="6" name="Slika 5" descr="Slika, ki vsebuje besede igrača, punčka, vektorska grafika&#10;&#10;Opis je samodejno ustvarjen">
                <a:extLst>
                  <a:ext uri="{FF2B5EF4-FFF2-40B4-BE49-F238E27FC236}">
                    <a16:creationId xmlns:a16="http://schemas.microsoft.com/office/drawing/2014/main" id="{84CDEAFE-5CA8-404A-BD13-358016C19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15" y="2987357"/>
                <a:ext cx="1363093" cy="1363093"/>
              </a:xfrm>
              <a:prstGeom prst="rect">
                <a:avLst/>
              </a:prstGeom>
            </p:spPr>
          </p:pic>
          <p:pic>
            <p:nvPicPr>
              <p:cNvPr id="7" name="Slika 6" descr="Slika, ki vsebuje besede igrača, punčka, vektorska grafika&#10;&#10;Opis je samodejno ustvarjen">
                <a:extLst>
                  <a:ext uri="{FF2B5EF4-FFF2-40B4-BE49-F238E27FC236}">
                    <a16:creationId xmlns:a16="http://schemas.microsoft.com/office/drawing/2014/main" id="{94598002-1466-4172-B048-2BEA4FA6E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2630" y="1402341"/>
                <a:ext cx="1363093" cy="1363093"/>
              </a:xfrm>
              <a:prstGeom prst="rect">
                <a:avLst/>
              </a:prstGeom>
            </p:spPr>
          </p:pic>
          <p:pic>
            <p:nvPicPr>
              <p:cNvPr id="8" name="Slika 7" descr="Slika, ki vsebuje besede igrača, punčka, vektorska grafika&#10;&#10;Opis je samodejno ustvarjen">
                <a:extLst>
                  <a:ext uri="{FF2B5EF4-FFF2-40B4-BE49-F238E27FC236}">
                    <a16:creationId xmlns:a16="http://schemas.microsoft.com/office/drawing/2014/main" id="{D4E3BB8F-BBA3-4D7A-95B5-DF5F7E8EE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3423" y="-198709"/>
                <a:ext cx="1363093" cy="1363093"/>
              </a:xfrm>
              <a:prstGeom prst="rect">
                <a:avLst/>
              </a:prstGeom>
            </p:spPr>
          </p:pic>
          <p:pic>
            <p:nvPicPr>
              <p:cNvPr id="9" name="Slika 8">
                <a:extLst>
                  <a:ext uri="{FF2B5EF4-FFF2-40B4-BE49-F238E27FC236}">
                    <a16:creationId xmlns:a16="http://schemas.microsoft.com/office/drawing/2014/main" id="{B8A6EFCD-B594-4A97-BF5D-9CAD7CB50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66421" y="4472202"/>
                <a:ext cx="1591194" cy="1597290"/>
              </a:xfrm>
              <a:prstGeom prst="rect">
                <a:avLst/>
              </a:prstGeom>
            </p:spPr>
          </p:pic>
        </p:grpSp>
        <p:pic>
          <p:nvPicPr>
            <p:cNvPr id="12" name="Slika 11">
              <a:extLst>
                <a:ext uri="{FF2B5EF4-FFF2-40B4-BE49-F238E27FC236}">
                  <a16:creationId xmlns:a16="http://schemas.microsoft.com/office/drawing/2014/main" id="{00F686F1-BC51-412A-BCD3-1B39168EF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652641" y="5028172"/>
              <a:ext cx="861330" cy="782594"/>
            </a:xfrm>
            <a:prstGeom prst="rect">
              <a:avLst/>
            </a:prstGeom>
          </p:spPr>
        </p:pic>
        <p:pic>
          <p:nvPicPr>
            <p:cNvPr id="17" name="Slika 16">
              <a:extLst>
                <a:ext uri="{FF2B5EF4-FFF2-40B4-BE49-F238E27FC236}">
                  <a16:creationId xmlns:a16="http://schemas.microsoft.com/office/drawing/2014/main" id="{E92CAC10-DF6D-46A4-A73D-30A52739A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285606" y="4889593"/>
              <a:ext cx="937620" cy="937620"/>
            </a:xfrm>
            <a:prstGeom prst="rect">
              <a:avLst/>
            </a:prstGeom>
          </p:spPr>
        </p:pic>
        <p:pic>
          <p:nvPicPr>
            <p:cNvPr id="18" name="Slika 17">
              <a:extLst>
                <a:ext uri="{FF2B5EF4-FFF2-40B4-BE49-F238E27FC236}">
                  <a16:creationId xmlns:a16="http://schemas.microsoft.com/office/drawing/2014/main" id="{85417336-C0AB-4D4A-8E2E-2DB096ED9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603564" y="222409"/>
              <a:ext cx="1286267" cy="725586"/>
            </a:xfrm>
            <a:prstGeom prst="rect">
              <a:avLst/>
            </a:prstGeom>
          </p:spPr>
        </p:pic>
        <p:pic>
          <p:nvPicPr>
            <p:cNvPr id="21" name="Slika 20">
              <a:extLst>
                <a:ext uri="{FF2B5EF4-FFF2-40B4-BE49-F238E27FC236}">
                  <a16:creationId xmlns:a16="http://schemas.microsoft.com/office/drawing/2014/main" id="{C9A9407A-749E-4F2A-9503-B0FB496E0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299613" y="3419129"/>
              <a:ext cx="1168714" cy="752895"/>
            </a:xfrm>
            <a:prstGeom prst="rect">
              <a:avLst/>
            </a:prstGeom>
          </p:spPr>
        </p:pic>
      </p:grpSp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4FFBEC04-E443-441D-A44A-3EFE4E328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017008" y="1018138"/>
            <a:ext cx="391128" cy="3911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23" name="Posnet zvok">
            <a:hlinkClick r:id="" action="ppaction://media"/>
            <a:extLst>
              <a:ext uri="{FF2B5EF4-FFF2-40B4-BE49-F238E27FC236}">
                <a16:creationId xmlns:a16="http://schemas.microsoft.com/office/drawing/2014/main" id="{D7561F1C-399E-461A-842D-6ACBDAE924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449613" y="2605806"/>
            <a:ext cx="395047" cy="395047"/>
          </a:xfrm>
          <a:prstGeom prst="rect">
            <a:avLst/>
          </a:prstGeom>
          <a:solidFill>
            <a:srgbClr val="CC0099"/>
          </a:solidFill>
        </p:spPr>
      </p:pic>
      <p:pic>
        <p:nvPicPr>
          <p:cNvPr id="24" name="Posnet zvok">
            <a:hlinkClick r:id="" action="ppaction://media"/>
            <a:extLst>
              <a:ext uri="{FF2B5EF4-FFF2-40B4-BE49-F238E27FC236}">
                <a16:creationId xmlns:a16="http://schemas.microsoft.com/office/drawing/2014/main" id="{5C61400D-030C-41EA-A1F9-00841367CA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851297" y="2582221"/>
            <a:ext cx="418632" cy="418632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5" name="Posnet zvok">
            <a:hlinkClick r:id="" action="ppaction://media"/>
            <a:extLst>
              <a:ext uri="{FF2B5EF4-FFF2-40B4-BE49-F238E27FC236}">
                <a16:creationId xmlns:a16="http://schemas.microsoft.com/office/drawing/2014/main" id="{4537B082-D629-4C16-8087-0ACAE25D2FD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532845" y="4261841"/>
            <a:ext cx="368234" cy="368234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6" name="Posnet zvok">
            <a:hlinkClick r:id="" action="ppaction://media"/>
            <a:extLst>
              <a:ext uri="{FF2B5EF4-FFF2-40B4-BE49-F238E27FC236}">
                <a16:creationId xmlns:a16="http://schemas.microsoft.com/office/drawing/2014/main" id="{969447D0-443A-4B4F-9A0D-FDC809A5D0D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666579" y="4201770"/>
            <a:ext cx="428306" cy="428306"/>
          </a:xfrm>
          <a:prstGeom prst="rect">
            <a:avLst/>
          </a:prstGeom>
        </p:spPr>
      </p:pic>
      <p:pic>
        <p:nvPicPr>
          <p:cNvPr id="27" name="Posnet zvok">
            <a:hlinkClick r:id="" action="ppaction://media"/>
            <a:extLst>
              <a:ext uri="{FF2B5EF4-FFF2-40B4-BE49-F238E27FC236}">
                <a16:creationId xmlns:a16="http://schemas.microsoft.com/office/drawing/2014/main" id="{9347A866-7BA2-4BE7-B147-7B856D7516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532845" y="5848878"/>
            <a:ext cx="396117" cy="39611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28" name="Posnet zvok">
            <a:hlinkClick r:id="" action="ppaction://media"/>
            <a:extLst>
              <a:ext uri="{FF2B5EF4-FFF2-40B4-BE49-F238E27FC236}">
                <a16:creationId xmlns:a16="http://schemas.microsoft.com/office/drawing/2014/main" id="{2D71C6D8-1EE5-48D4-85FB-E2BBDE2A1FF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693242" y="5815541"/>
            <a:ext cx="420640" cy="4206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0B5C4B60-7092-45A5-A2FE-785F9A1813E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08054" y="3296913"/>
            <a:ext cx="803643" cy="972977"/>
          </a:xfrm>
          <a:prstGeom prst="rect">
            <a:avLst/>
          </a:prstGeom>
        </p:spPr>
      </p:pic>
      <p:pic>
        <p:nvPicPr>
          <p:cNvPr id="40" name="Slika 39" descr="Slika, ki vsebuje besede narava, ogenj, kamin&#10;&#10;Opis je samodejno ustvarjen">
            <a:extLst>
              <a:ext uri="{FF2B5EF4-FFF2-40B4-BE49-F238E27FC236}">
                <a16:creationId xmlns:a16="http://schemas.microsoft.com/office/drawing/2014/main" id="{85CC0D63-B527-4DEA-89D3-BEFB60E002C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82" y="1898683"/>
            <a:ext cx="1183851" cy="725586"/>
          </a:xfrm>
          <a:prstGeom prst="rect">
            <a:avLst/>
          </a:prstGeom>
        </p:spPr>
      </p:pic>
      <p:pic>
        <p:nvPicPr>
          <p:cNvPr id="41" name="Slika 40">
            <a:extLst>
              <a:ext uri="{FF2B5EF4-FFF2-40B4-BE49-F238E27FC236}">
                <a16:creationId xmlns:a16="http://schemas.microsoft.com/office/drawing/2014/main" id="{74942BA8-5E8A-44E9-B2B3-3B822656D7C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3634" y="1874883"/>
            <a:ext cx="1084604" cy="7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9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3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0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58F63237-63C1-42AD-A250-1F19AD645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401479"/>
              </p:ext>
            </p:extLst>
          </p:nvPr>
        </p:nvGraphicFramePr>
        <p:xfrm>
          <a:off x="2032000" y="1287836"/>
          <a:ext cx="8128000" cy="36576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4100974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0313732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776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47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 dirty="0"/>
                    </a:p>
                    <a:p>
                      <a:endParaRPr lang="sl-SI" dirty="0"/>
                    </a:p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71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 dirty="0"/>
                    </a:p>
                    <a:p>
                      <a:endParaRPr lang="sl-SI"/>
                    </a:p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697390"/>
                  </a:ext>
                </a:extLst>
              </a:tr>
            </a:tbl>
          </a:graphicData>
        </a:graphic>
      </p:graphicFrame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C288065B-B510-4DA7-9B61-17ED8E37E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73872" y="4284327"/>
            <a:ext cx="487363" cy="4873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69D651DD-8F18-49E2-81C6-5E9423AB03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51330" y="1476487"/>
            <a:ext cx="487363" cy="4873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B8BC3AE0-E4A2-4AA3-98F4-52CB9B13F7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92315" y="2444981"/>
            <a:ext cx="487363" cy="4873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D0F9E241-9530-47C8-AD61-9AD32790DB8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73872" y="3379164"/>
            <a:ext cx="487363" cy="4873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2" name="Posnet zvok">
            <a:hlinkClick r:id="" action="ppaction://media"/>
            <a:extLst>
              <a:ext uri="{FF2B5EF4-FFF2-40B4-BE49-F238E27FC236}">
                <a16:creationId xmlns:a16="http://schemas.microsoft.com/office/drawing/2014/main" id="{1C818CA2-E7CD-4D1B-A15F-C9787B30CBE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73873" y="2474002"/>
            <a:ext cx="487363" cy="4873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3" name="Posnet zvok">
            <a:hlinkClick r:id="" action="ppaction://media"/>
            <a:extLst>
              <a:ext uri="{FF2B5EF4-FFF2-40B4-BE49-F238E27FC236}">
                <a16:creationId xmlns:a16="http://schemas.microsoft.com/office/drawing/2014/main" id="{454D7A29-92A8-4722-8790-EF672ED0065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92315" y="3364654"/>
            <a:ext cx="487363" cy="4873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4" name="Posnet zvok">
            <a:hlinkClick r:id="" action="ppaction://media"/>
            <a:extLst>
              <a:ext uri="{FF2B5EF4-FFF2-40B4-BE49-F238E27FC236}">
                <a16:creationId xmlns:a16="http://schemas.microsoft.com/office/drawing/2014/main" id="{E1F0B3DC-5CC8-4CEE-B565-7655B4B2702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92315" y="4284328"/>
            <a:ext cx="487363" cy="4873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346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0B4FFE9-D64A-4231-9834-D367471AE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48" y="3555968"/>
            <a:ext cx="7474388" cy="3291829"/>
          </a:xfrm>
          <a:prstGeom prst="rect">
            <a:avLst/>
          </a:prstGeom>
        </p:spPr>
      </p:pic>
      <p:pic>
        <p:nvPicPr>
          <p:cNvPr id="6" name="Slika 5" descr="Slika, ki vsebuje besede igrača, punčka, vektorska grafika&#10;&#10;Opis je samodejno ustvarjen">
            <a:extLst>
              <a:ext uri="{FF2B5EF4-FFF2-40B4-BE49-F238E27FC236}">
                <a16:creationId xmlns:a16="http://schemas.microsoft.com/office/drawing/2014/main" id="{64DCE24F-D3D9-4F1D-8390-2926F9538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33" y="1344511"/>
            <a:ext cx="3617797" cy="361779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23B5C1F-EF5B-402F-9430-A6BDC7B72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238" y="1690741"/>
            <a:ext cx="3832936" cy="2162168"/>
          </a:xfrm>
          <a:prstGeom prst="rect">
            <a:avLst/>
          </a:prstGeom>
        </p:spPr>
      </p:pic>
      <p:pic>
        <p:nvPicPr>
          <p:cNvPr id="16" name="Videoposnetek 15">
            <a:hlinkClick r:id="" action="ppaction://media"/>
            <a:extLst>
              <a:ext uri="{FF2B5EF4-FFF2-40B4-BE49-F238E27FC236}">
                <a16:creationId xmlns:a16="http://schemas.microsoft.com/office/drawing/2014/main" id="{FAA35398-B7F9-4E2E-9427-D431B4B32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7"/>
    </mc:Choice>
    <mc:Fallback>
      <p:transition spd="slow" advTm="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B35C654-281E-473A-91EC-3202000C5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50" y="3957267"/>
            <a:ext cx="6864150" cy="277400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25C67FD-BCA1-4F7D-8331-C47B938EF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130" y="1883363"/>
            <a:ext cx="3621338" cy="3615241"/>
          </a:xfrm>
          <a:prstGeom prst="rect">
            <a:avLst/>
          </a:prstGeom>
        </p:spPr>
      </p:pic>
      <p:pic>
        <p:nvPicPr>
          <p:cNvPr id="17" name="Slika 16" descr="Slika, ki vsebuje besede narava, ogenj, kamin&#10;&#10;Opis je samodejno ustvarjen">
            <a:extLst>
              <a:ext uri="{FF2B5EF4-FFF2-40B4-BE49-F238E27FC236}">
                <a16:creationId xmlns:a16="http://schemas.microsoft.com/office/drawing/2014/main" id="{AD14B495-627A-4DE5-8B6B-EDF144F12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168" y="2172775"/>
            <a:ext cx="4099259" cy="2512449"/>
          </a:xfrm>
          <a:prstGeom prst="rect">
            <a:avLst/>
          </a:prstGeom>
        </p:spPr>
      </p:pic>
      <p:pic>
        <p:nvPicPr>
          <p:cNvPr id="21" name="Videoposnetek 20">
            <a:hlinkClick r:id="" action="ppaction://media"/>
            <a:extLst>
              <a:ext uri="{FF2B5EF4-FFF2-40B4-BE49-F238E27FC236}">
                <a16:creationId xmlns:a16="http://schemas.microsoft.com/office/drawing/2014/main" id="{FCB2C4FF-7BE7-43E6-A4FB-6E0D86B90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6"/>
    </mc:Choice>
    <mc:Fallback>
      <p:transition spd="slow" advTm="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CBE83E3-E7AD-4B67-A2A1-741F5FF00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12" y="3938587"/>
            <a:ext cx="6909037" cy="303371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D951A06-42AA-4005-9D23-E41945056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5273"/>
            <a:ext cx="3621338" cy="361524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8D9B04C-A24C-4458-88A0-44894B2D88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95" y="1945273"/>
            <a:ext cx="4461030" cy="2747963"/>
          </a:xfrm>
          <a:prstGeom prst="rect">
            <a:avLst/>
          </a:prstGeom>
        </p:spPr>
      </p:pic>
      <p:pic>
        <p:nvPicPr>
          <p:cNvPr id="13" name="Videoposnetek 12">
            <a:hlinkClick r:id="" action="ppaction://media"/>
            <a:extLst>
              <a:ext uri="{FF2B5EF4-FFF2-40B4-BE49-F238E27FC236}">
                <a16:creationId xmlns:a16="http://schemas.microsoft.com/office/drawing/2014/main" id="{406202A3-492B-4A92-8C83-BCC840576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5"/>
    </mc:Choice>
    <mc:Fallback>
      <p:transition spd="slow" advTm="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DAFBBD4-D028-4873-B301-1A61B4444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" y="3652837"/>
            <a:ext cx="6844574" cy="320516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3C31FB9-95AA-4BB8-ACA0-CDEC92A20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06" y="1640177"/>
            <a:ext cx="3621338" cy="3615241"/>
          </a:xfrm>
          <a:prstGeom prst="rect">
            <a:avLst/>
          </a:prstGeom>
        </p:spPr>
      </p:pic>
      <p:pic>
        <p:nvPicPr>
          <p:cNvPr id="10" name="Slika 9" descr="Slika, ki vsebuje besede drevo, zelena, rastlina, gozd&#10;&#10;Opis je samodejno ustvarjen">
            <a:extLst>
              <a:ext uri="{FF2B5EF4-FFF2-40B4-BE49-F238E27FC236}">
                <a16:creationId xmlns:a16="http://schemas.microsoft.com/office/drawing/2014/main" id="{161749C8-B713-49A5-9A3F-3BC83F92C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62" y="275480"/>
            <a:ext cx="3528411" cy="4271917"/>
          </a:xfrm>
          <a:prstGeom prst="rect">
            <a:avLst/>
          </a:prstGeom>
        </p:spPr>
      </p:pic>
      <p:pic>
        <p:nvPicPr>
          <p:cNvPr id="13" name="Videoposnetek 12">
            <a:hlinkClick r:id="" action="ppaction://media"/>
            <a:extLst>
              <a:ext uri="{FF2B5EF4-FFF2-40B4-BE49-F238E27FC236}">
                <a16:creationId xmlns:a16="http://schemas.microsoft.com/office/drawing/2014/main" id="{9E9A0CB2-FDF8-47AB-B77C-A6952FB1EA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3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2"/>
    </mc:Choice>
    <mc:Fallback>
      <p:transition spd="slow" advTm="5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E1345BE-0A4C-439C-8B37-119CD5AF0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7" y="3333750"/>
            <a:ext cx="7146644" cy="33909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E506801-7615-4AD2-8A8F-A4BE8D9AE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456" y="1526129"/>
            <a:ext cx="3621338" cy="361524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081EF0F-2703-481C-9CA9-0363C5013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937" y="1344522"/>
            <a:ext cx="4168151" cy="2685157"/>
          </a:xfrm>
          <a:prstGeom prst="rect">
            <a:avLst/>
          </a:prstGeom>
        </p:spPr>
      </p:pic>
      <p:pic>
        <p:nvPicPr>
          <p:cNvPr id="11" name="Videoposnetek 10">
            <a:hlinkClick r:id="" action="ppaction://media"/>
            <a:extLst>
              <a:ext uri="{FF2B5EF4-FFF2-40B4-BE49-F238E27FC236}">
                <a16:creationId xmlns:a16="http://schemas.microsoft.com/office/drawing/2014/main" id="{9BB5928F-2D30-4097-93C9-9C777901FF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3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7"/>
    </mc:Choice>
    <mc:Fallback>
      <p:transition spd="slow" advTm="5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52</Words>
  <Application>Microsoft Office PowerPoint</Application>
  <PresentationFormat>Širokozaslonsko</PresentationFormat>
  <Paragraphs>10</Paragraphs>
  <Slides>11</Slides>
  <Notes>0</Notes>
  <HiddenSlides>0</HiddenSlides>
  <MMClips>21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Nina Klemen Blatnik</dc:creator>
  <cp:lastModifiedBy>Nina Klemen Blatnik</cp:lastModifiedBy>
  <cp:revision>7</cp:revision>
  <dcterms:created xsi:type="dcterms:W3CDTF">2021-01-04T14:14:05Z</dcterms:created>
  <dcterms:modified xsi:type="dcterms:W3CDTF">2021-01-04T16:38:24Z</dcterms:modified>
</cp:coreProperties>
</file>