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A055-546D-48F0-9FF2-C131B720B715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220BE-5F1C-4140-AAAB-81C6A20C83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709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A055-546D-48F0-9FF2-C131B720B715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220BE-5F1C-4140-AAAB-81C6A20C83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302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A055-546D-48F0-9FF2-C131B720B715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220BE-5F1C-4140-AAAB-81C6A20C83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661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A055-546D-48F0-9FF2-C131B720B715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220BE-5F1C-4140-AAAB-81C6A20C83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542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A055-546D-48F0-9FF2-C131B720B715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220BE-5F1C-4140-AAAB-81C6A20C83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771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A055-546D-48F0-9FF2-C131B720B715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220BE-5F1C-4140-AAAB-81C6A20C83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526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A055-546D-48F0-9FF2-C131B720B715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220BE-5F1C-4140-AAAB-81C6A20C83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171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A055-546D-48F0-9FF2-C131B720B715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220BE-5F1C-4140-AAAB-81C6A20C83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268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A055-546D-48F0-9FF2-C131B720B715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220BE-5F1C-4140-AAAB-81C6A20C83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110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A055-546D-48F0-9FF2-C131B720B715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220BE-5F1C-4140-AAAB-81C6A20C83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5576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A055-546D-48F0-9FF2-C131B720B715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220BE-5F1C-4140-AAAB-81C6A20C83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668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AA055-546D-48F0-9FF2-C131B720B715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220BE-5F1C-4140-AAAB-81C6A20C83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477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4380"/>
            <a:ext cx="3164619" cy="3164619"/>
          </a:xfrm>
          <a:prstGeom prst="rect">
            <a:avLst/>
          </a:prstGeom>
        </p:spPr>
      </p:pic>
      <p:sp>
        <p:nvSpPr>
          <p:cNvPr id="10" name="Zaokrožen pravokotni oblaček 9"/>
          <p:cNvSpPr/>
          <p:nvPr/>
        </p:nvSpPr>
        <p:spPr>
          <a:xfrm>
            <a:off x="3727478" y="1053667"/>
            <a:ext cx="5184576" cy="4750663"/>
          </a:xfrm>
          <a:prstGeom prst="wedgeRoundRectCallout">
            <a:avLst>
              <a:gd name="adj1" fmla="val -74059"/>
              <a:gd name="adj2" fmla="val -38207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5400" b="1" dirty="0">
                <a:solidFill>
                  <a:schemeClr val="accent6">
                    <a:lumMod val="75000"/>
                  </a:schemeClr>
                </a:solidFill>
              </a:rPr>
              <a:t>THE</a:t>
            </a:r>
          </a:p>
          <a:p>
            <a:pPr algn="ctr"/>
            <a:r>
              <a:rPr lang="sl-SI" sz="5400" b="1" dirty="0">
                <a:solidFill>
                  <a:schemeClr val="accent6">
                    <a:lumMod val="75000"/>
                  </a:schemeClr>
                </a:solidFill>
              </a:rPr>
              <a:t>STORY OF THANKSGIVING</a:t>
            </a:r>
          </a:p>
        </p:txBody>
      </p:sp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id="{4C62D219-A1F7-4605-A52D-A6D7B5A1AA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58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67"/>
    </mc:Choice>
    <mc:Fallback>
      <p:transition spd="slow" advTm="3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032448" cy="603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4884"/>
            <a:ext cx="4057467" cy="602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Zvok 14">
            <a:hlinkClick r:id="" action="ppaction://media"/>
            <a:extLst>
              <a:ext uri="{FF2B5EF4-FFF2-40B4-BE49-F238E27FC236}">
                <a16:creationId xmlns:a16="http://schemas.microsoft.com/office/drawing/2014/main" id="{9BCC6861-D6B6-45EB-B4FD-30B6E2B6F5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68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68"/>
    </mc:Choice>
    <mc:Fallback>
      <p:transition spd="slow" advTm="118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187455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704" y="332656"/>
            <a:ext cx="4226768" cy="627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Zvok 3">
            <a:hlinkClick r:id="" action="ppaction://media"/>
            <a:extLst>
              <a:ext uri="{FF2B5EF4-FFF2-40B4-BE49-F238E27FC236}">
                <a16:creationId xmlns:a16="http://schemas.microsoft.com/office/drawing/2014/main" id="{DB886F84-95E0-43BD-8FD1-01FEF12EC7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31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94"/>
    </mc:Choice>
    <mc:Fallback>
      <p:transition spd="slow" advTm="172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24303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7"/>
            <a:ext cx="4217072" cy="633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Zvok 3">
            <a:hlinkClick r:id="" action="ppaction://media"/>
            <a:extLst>
              <a:ext uri="{FF2B5EF4-FFF2-40B4-BE49-F238E27FC236}">
                <a16:creationId xmlns:a16="http://schemas.microsoft.com/office/drawing/2014/main" id="{5B4BE762-6E59-4D8F-9D8F-4968A27338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74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392"/>
    </mc:Choice>
    <mc:Fallback>
      <p:transition spd="slow" advTm="17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</Words>
  <Application>Microsoft Office PowerPoint</Application>
  <PresentationFormat>Diaprojekcija na zaslonu (4:3)</PresentationFormat>
  <Paragraphs>2</Paragraphs>
  <Slides>4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Officeova tema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ninak</dc:creator>
  <cp:lastModifiedBy>Davor Blatnik</cp:lastModifiedBy>
  <cp:revision>16</cp:revision>
  <dcterms:created xsi:type="dcterms:W3CDTF">2020-11-13T23:17:51Z</dcterms:created>
  <dcterms:modified xsi:type="dcterms:W3CDTF">2020-12-17T01:07:18Z</dcterms:modified>
</cp:coreProperties>
</file>