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56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79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715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92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1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84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93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09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498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922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948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5E53-9D13-4645-9AA9-A8FB7A86E00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4FC6-FCB4-4917-9CDA-A26CA7FA7F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558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" y="570891"/>
            <a:ext cx="316388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krožen pravokotni oblaček 1"/>
          <p:cNvSpPr/>
          <p:nvPr/>
        </p:nvSpPr>
        <p:spPr>
          <a:xfrm>
            <a:off x="3275856" y="188640"/>
            <a:ext cx="5328592" cy="6523317"/>
          </a:xfrm>
          <a:prstGeom prst="wedgeRoundRectCallout">
            <a:avLst>
              <a:gd name="adj1" fmla="val -60669"/>
              <a:gd name="adj2" fmla="val -20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r>
              <a:rPr lang="sl-SI" sz="3200" b="1" dirty="0"/>
              <a:t>„BUILD“ YOUR SNOWMAN</a:t>
            </a:r>
          </a:p>
          <a:p>
            <a:pPr algn="ctr"/>
            <a:r>
              <a:rPr lang="sl-SI" sz="3200" b="1" dirty="0"/>
              <a:t>- </a:t>
            </a:r>
            <a:r>
              <a:rPr lang="sl-SI" sz="3200" b="1" dirty="0" err="1"/>
              <a:t>dice</a:t>
            </a:r>
            <a:r>
              <a:rPr lang="sl-SI" sz="3200" b="1" dirty="0"/>
              <a:t> </a:t>
            </a:r>
            <a:r>
              <a:rPr lang="sl-SI" sz="3200" b="1" dirty="0" err="1"/>
              <a:t>games</a:t>
            </a:r>
            <a:endParaRPr lang="sl-SI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7956"/>
            <a:ext cx="2666324" cy="35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C4DC25CB-FDD5-4D94-8117-E120ED039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1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27"/>
    </mc:Choice>
    <mc:Fallback>
      <p:transition spd="slow" advTm="12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" y="851418"/>
            <a:ext cx="8208093" cy="565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043608" y="260648"/>
            <a:ext cx="68407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/>
              <a:t>ROLL A SNOWMAN</a:t>
            </a:r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id="{17332FEC-652D-46CF-9348-7B7B171B1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326"/>
    </mc:Choice>
    <mc:Fallback>
      <p:transition spd="slow" advTm="184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20" x="2203450" y="6311900"/>
          <p14:tracePt t="13108" x="1257300" y="6764338"/>
          <p14:tracePt t="13116" x="1223963" y="6688138"/>
          <p14:tracePt t="13124" x="1189038" y="6627813"/>
          <p14:tracePt t="13131" x="1155700" y="6543675"/>
          <p14:tracePt t="13138" x="1130300" y="6500813"/>
          <p14:tracePt t="13150" x="1096963" y="6442075"/>
          <p14:tracePt t="13154" x="1069975" y="6407150"/>
          <p14:tracePt t="13165" x="1054100" y="6365875"/>
          <p14:tracePt t="13170" x="1044575" y="6348413"/>
          <p14:tracePt t="13179" x="1036638" y="6305550"/>
          <p14:tracePt t="13186" x="1028700" y="6280150"/>
          <p14:tracePt t="13192" x="1019175" y="6254750"/>
          <p14:tracePt t="13200" x="1011238" y="6229350"/>
          <p14:tracePt t="13208" x="1011238" y="6221413"/>
          <p14:tracePt t="13217" x="1003300" y="6194425"/>
          <p14:tracePt t="13224" x="993775" y="6178550"/>
          <p14:tracePt t="13233" x="985838" y="6169025"/>
          <p14:tracePt t="13240" x="977900" y="6161088"/>
          <p14:tracePt t="13248" x="968375" y="6143625"/>
          <p14:tracePt t="13256" x="968375" y="6127750"/>
          <p14:tracePt t="13262" x="960438" y="6110288"/>
          <p14:tracePt t="13270" x="952500" y="6084888"/>
          <p14:tracePt t="13279" x="952500" y="6059488"/>
          <p14:tracePt t="13286" x="942975" y="6042025"/>
          <p14:tracePt t="13295" x="935038" y="6016625"/>
          <p14:tracePt t="13302" x="925513" y="5991225"/>
          <p14:tracePt t="13310" x="909638" y="5965825"/>
          <p14:tracePt t="13318" x="884238" y="5922963"/>
          <p14:tracePt t="13326" x="866775" y="5872163"/>
          <p14:tracePt t="13333" x="823913" y="5813425"/>
          <p14:tracePt t="13340" x="790575" y="5735638"/>
          <p14:tracePt t="13350" x="755650" y="5641975"/>
          <p14:tracePt t="13356" x="714375" y="5583238"/>
          <p14:tracePt t="13366" x="679450" y="5507038"/>
          <p14:tracePt t="13372" x="636588" y="5430838"/>
          <p14:tracePt t="13382" x="595313" y="5362575"/>
          <p14:tracePt t="13388" x="560388" y="5302250"/>
          <p14:tracePt t="13397" x="544513" y="5243513"/>
          <p14:tracePt t="13402" x="509588" y="5175250"/>
          <p14:tracePt t="13410" x="492125" y="5116513"/>
          <p14:tracePt t="13418" x="466725" y="5038725"/>
          <p14:tracePt t="13426" x="450850" y="4979988"/>
          <p14:tracePt t="13434" x="415925" y="4894263"/>
          <p14:tracePt t="13442" x="382588" y="4784725"/>
          <p14:tracePt t="13450" x="347663" y="4673600"/>
          <p14:tracePt t="13458" x="296863" y="4538663"/>
          <p14:tracePt t="13466" x="263525" y="4452938"/>
          <p14:tracePt t="13472" x="230188" y="4359275"/>
          <p14:tracePt t="13482" x="195263" y="4275138"/>
          <p14:tracePt t="13488" x="161925" y="4197350"/>
          <p14:tracePt t="13497" x="144463" y="4138613"/>
          <p14:tracePt t="13504" x="111125" y="4070350"/>
          <p14:tracePt t="13514" x="101600" y="4002088"/>
          <p14:tracePt t="13520" x="93663" y="3943350"/>
          <p14:tracePt t="13528" x="85725" y="3883025"/>
          <p14:tracePt t="13536" x="85725" y="3824288"/>
          <p14:tracePt t="13542" x="85725" y="3763963"/>
          <p14:tracePt t="13550" x="85725" y="3722688"/>
          <p14:tracePt t="13558" x="93663" y="3671888"/>
          <p14:tracePt t="13566" x="93663" y="3646488"/>
          <p14:tracePt t="13574" x="101600" y="3611563"/>
          <p14:tracePt t="13583" x="119063" y="3578225"/>
          <p14:tracePt t="13591" x="127000" y="3543300"/>
          <p14:tracePt t="13598" x="144463" y="3492500"/>
          <p14:tracePt t="13604" x="161925" y="3467100"/>
          <p14:tracePt t="13613" x="169863" y="3441700"/>
          <p14:tracePt t="13620" x="187325" y="3398838"/>
          <p14:tracePt t="13629" x="195263" y="3340100"/>
          <p14:tracePt t="13636" x="203200" y="3297238"/>
          <p14:tracePt t="13644" x="212725" y="3238500"/>
          <p14:tracePt t="13652" x="212725" y="3195638"/>
          <p14:tracePt t="13661" x="212725" y="3152775"/>
          <p14:tracePt t="13668" x="220663" y="3119438"/>
          <p14:tracePt t="13674" x="230188" y="3084513"/>
          <p14:tracePt t="13682" x="238125" y="3051175"/>
          <p14:tracePt t="13690" x="246063" y="3025775"/>
          <p14:tracePt t="13698" x="255588" y="2990850"/>
          <p14:tracePt t="13706" x="263525" y="2974975"/>
          <p14:tracePt t="13716" x="271463" y="2949575"/>
          <p14:tracePt t="13722" x="280988" y="2922588"/>
          <p14:tracePt t="13733" x="288925" y="2906713"/>
          <p14:tracePt t="13738" x="306388" y="2889250"/>
          <p14:tracePt t="13745" x="314325" y="2863850"/>
          <p14:tracePt t="13752" x="322263" y="2838450"/>
          <p14:tracePt t="13760" x="322263" y="2813050"/>
          <p14:tracePt t="13768" x="331788" y="2795588"/>
          <p14:tracePt t="13776" x="339725" y="2762250"/>
          <p14:tracePt t="13784" x="347663" y="2736850"/>
          <p14:tracePt t="13792" x="357188" y="2701925"/>
          <p14:tracePt t="13800" x="365125" y="2668588"/>
          <p14:tracePt t="13808" x="374650" y="2643188"/>
          <p14:tracePt t="13815" x="382588" y="2608263"/>
          <p14:tracePt t="13822" x="390525" y="2582863"/>
          <p14:tracePt t="13831" x="400050" y="2566988"/>
          <p14:tracePt t="13838" x="407988" y="2549525"/>
          <p14:tracePt t="13851" x="415925" y="2524125"/>
          <p14:tracePt t="13855" x="415925" y="2498725"/>
          <p14:tracePt t="13865" x="415925" y="2489200"/>
          <p14:tracePt t="13870" x="415925" y="2463800"/>
          <p14:tracePt t="13879" x="415925" y="2447925"/>
          <p14:tracePt t="13885" x="415925" y="2438400"/>
          <p14:tracePt t="13892" x="415925" y="2430463"/>
          <p14:tracePt t="13900" x="415925" y="2413000"/>
          <p14:tracePt t="13917" x="415925" y="2397125"/>
          <p14:tracePt t="13924" x="415925" y="2387600"/>
          <p14:tracePt t="13933" x="415925" y="2371725"/>
          <p14:tracePt t="13940" x="415925" y="2354263"/>
          <p14:tracePt t="13949" x="415925" y="2344738"/>
          <p14:tracePt t="13956" x="415925" y="2328863"/>
          <p14:tracePt t="13963" x="415925" y="2319338"/>
          <p14:tracePt t="13970" x="415925" y="2293938"/>
          <p14:tracePt t="13979" x="415925" y="2268538"/>
          <p14:tracePt t="13985" x="407988" y="2243138"/>
          <p14:tracePt t="13999" x="407988" y="2235200"/>
          <p14:tracePt t="14002" x="407988" y="2217738"/>
          <p14:tracePt t="14018" x="407988" y="2209800"/>
          <p14:tracePt t="14026" x="407988" y="2192338"/>
          <p14:tracePt t="14032" x="407988" y="2174875"/>
          <p14:tracePt t="14040" x="407988" y="2149475"/>
          <p14:tracePt t="14048" x="407988" y="2124075"/>
          <p14:tracePt t="14056" x="407988" y="2108200"/>
          <p14:tracePt t="14064" x="407988" y="2082800"/>
          <p14:tracePt t="14072" x="407988" y="2055813"/>
          <p14:tracePt t="14081" x="407988" y="2047875"/>
          <p14:tracePt t="14088" x="407988" y="2022475"/>
          <p14:tracePt t="14095" x="407988" y="1997075"/>
          <p14:tracePt t="14102" x="407988" y="1989138"/>
          <p14:tracePt t="14111" x="407988" y="1971675"/>
          <p14:tracePt t="14118" x="415925" y="1954213"/>
          <p14:tracePt t="14127" x="425450" y="1938338"/>
          <p14:tracePt t="14134" x="425450" y="1920875"/>
          <p14:tracePt t="14142" x="433388" y="1895475"/>
          <p14:tracePt t="14150" x="441325" y="1870075"/>
          <p14:tracePt t="14159" x="458788" y="1852613"/>
          <p14:tracePt t="14165" x="466725" y="1844675"/>
          <p14:tracePt t="14172" x="476250" y="1819275"/>
          <p14:tracePt t="14182" x="484188" y="1801813"/>
          <p14:tracePt t="14188" x="484188" y="1776413"/>
          <p14:tracePt t="14199" x="492125" y="1751013"/>
          <p14:tracePt t="14204" x="501650" y="1725613"/>
          <p14:tracePt t="14214" x="509588" y="1708150"/>
          <p14:tracePt t="14220" x="519113" y="1682750"/>
          <p14:tracePt t="14228" x="527050" y="1657350"/>
          <p14:tracePt t="14234" x="544513" y="1631950"/>
          <p14:tracePt t="14242" x="552450" y="1614488"/>
          <p14:tracePt t="14250" x="560388" y="1589088"/>
          <p14:tracePt t="14258" x="569913" y="1571625"/>
          <p14:tracePt t="14266" x="577850" y="1546225"/>
          <p14:tracePt t="14274" x="577850" y="1538288"/>
          <p14:tracePt t="14282" x="585788" y="1512888"/>
          <p14:tracePt t="14290" x="595313" y="1487488"/>
          <p14:tracePt t="14298" x="603250" y="1487488"/>
          <p14:tracePt t="14304" x="611188" y="1477963"/>
          <p14:tracePt t="14314" x="620713" y="1470025"/>
          <p14:tracePt t="14320" x="628650" y="1452563"/>
          <p14:tracePt t="14329" x="636588" y="1452563"/>
          <p14:tracePt t="14336" x="636588" y="1444625"/>
          <p14:tracePt t="14344" x="646113" y="1427163"/>
          <p14:tracePt t="14352" x="663575" y="1419225"/>
          <p14:tracePt t="14362" x="671513" y="1419225"/>
          <p14:tracePt t="14368" x="671513" y="1411288"/>
          <p14:tracePt t="14374" x="679450" y="1401763"/>
          <p14:tracePt t="14382" x="688975" y="1401763"/>
          <p14:tracePt t="14390" x="696913" y="1393825"/>
          <p14:tracePt t="14399" x="696913" y="1385888"/>
          <p14:tracePt t="14406" x="704850" y="1385888"/>
          <p14:tracePt t="14416" x="714375" y="1385888"/>
          <p14:tracePt t="14433" x="722313" y="1385888"/>
          <p14:tracePt t="14438" x="730250" y="1385888"/>
          <p14:tracePt t="14493" x="739775" y="1385888"/>
          <p14:tracePt t="14500" x="765175" y="1385888"/>
          <p14:tracePt t="14508" x="781050" y="1385888"/>
          <p14:tracePt t="14516" x="798513" y="1385888"/>
          <p14:tracePt t="14523" x="808038" y="1393825"/>
          <p14:tracePt t="14535" x="808038" y="1401763"/>
          <p14:tracePt t="14538" x="815975" y="1401763"/>
          <p14:tracePt t="14547" x="823913" y="1411288"/>
          <p14:tracePt t="14554" x="833438" y="1419225"/>
          <p14:tracePt t="14570" x="841375" y="1427163"/>
          <p14:tracePt t="14581" x="849313" y="1427163"/>
          <p14:tracePt t="14585" x="849313" y="1436688"/>
          <p14:tracePt t="14593" x="866775" y="1452563"/>
          <p14:tracePt t="14601" x="892175" y="1470025"/>
          <p14:tracePt t="14609" x="909638" y="1495425"/>
          <p14:tracePt t="14617" x="935038" y="1520825"/>
          <p14:tracePt t="14624" x="960438" y="1546225"/>
          <p14:tracePt t="14634" x="968375" y="1571625"/>
          <p14:tracePt t="14641" x="977900" y="1597025"/>
          <p14:tracePt t="14650" x="985838" y="1614488"/>
          <p14:tracePt t="14654" x="1003300" y="1649413"/>
          <p14:tracePt t="14663" x="1036638" y="1716088"/>
          <p14:tracePt t="14670" x="1079500" y="1793875"/>
          <p14:tracePt t="14682" x="1122363" y="1844675"/>
          <p14:tracePt t="14687" x="1163638" y="1903413"/>
          <p14:tracePt t="14697" x="1198563" y="1971675"/>
          <p14:tracePt t="14703" x="1223963" y="2030413"/>
          <p14:tracePt t="14712" x="1257300" y="2082800"/>
          <p14:tracePt t="14719" x="1292225" y="2141538"/>
          <p14:tracePt t="14724" x="1317625" y="2192338"/>
          <p14:tracePt t="14737" x="1360488" y="2260600"/>
          <p14:tracePt t="14741" x="1393825" y="2319338"/>
          <p14:tracePt t="14749" x="1419225" y="2371725"/>
          <p14:tracePt t="14756" x="1444625" y="2405063"/>
          <p14:tracePt t="14766" x="1477963" y="2438400"/>
          <p14:tracePt t="14772" x="1504950" y="2489200"/>
          <p14:tracePt t="14782" x="1538288" y="2557463"/>
          <p14:tracePt t="14788" x="1571625" y="2617788"/>
          <p14:tracePt t="14795" x="1597025" y="2676525"/>
          <p14:tracePt t="14803" x="1631950" y="2744788"/>
          <p14:tracePt t="14812" x="1674813" y="2820988"/>
          <p14:tracePt t="14819" x="1708150" y="2897188"/>
          <p14:tracePt t="14828" x="1741488" y="2982913"/>
          <p14:tracePt t="14834" x="1776413" y="3076575"/>
          <p14:tracePt t="14843" x="1809750" y="3178175"/>
          <p14:tracePt t="14852" x="1844675" y="3263900"/>
          <p14:tracePt t="14859" x="1878013" y="3355975"/>
          <p14:tracePt t="14868" x="1911350" y="3441700"/>
          <p14:tracePt t="14872" x="1928813" y="3509963"/>
          <p14:tracePt t="14882" x="1954213" y="3568700"/>
          <p14:tracePt t="14888" x="1979613" y="3654425"/>
          <p14:tracePt t="14898" x="2005013" y="3748088"/>
          <p14:tracePt t="14904" x="2022475" y="3806825"/>
          <p14:tracePt t="14915" x="2055813" y="3892550"/>
          <p14:tracePt t="14921" x="2082800" y="3986213"/>
          <p14:tracePt t="14929" x="2090738" y="4052888"/>
          <p14:tracePt t="14937" x="2098675" y="4130675"/>
          <p14:tracePt t="14944" x="2098675" y="4214813"/>
          <p14:tracePt t="14951" x="2098675" y="4275138"/>
          <p14:tracePt t="14959" x="2098675" y="4333875"/>
          <p14:tracePt t="14970" x="2098675" y="4376738"/>
          <p14:tracePt t="14974" x="2098675" y="4419600"/>
          <p14:tracePt t="14983" x="2098675" y="4445000"/>
          <p14:tracePt t="14991" x="2098675" y="4470400"/>
          <p14:tracePt t="15000" x="2098675" y="4495800"/>
          <p14:tracePt t="15004" x="2090738" y="4521200"/>
          <p14:tracePt t="15013" x="2082800" y="4546600"/>
          <p14:tracePt t="15020" x="2073275" y="4572000"/>
          <p14:tracePt t="15030" x="2055813" y="4614863"/>
          <p14:tracePt t="15036" x="2039938" y="4648200"/>
          <p14:tracePt t="15045" x="2022475" y="4665663"/>
          <p14:tracePt t="15052" x="1997075" y="4708525"/>
          <p14:tracePt t="15062" x="1979613" y="4741863"/>
          <p14:tracePt t="15069" x="1963738" y="4775200"/>
          <p14:tracePt t="15074" x="1938338" y="4818063"/>
          <p14:tracePt t="15083" x="1928813" y="4868863"/>
          <p14:tracePt t="15091" x="1911350" y="4903788"/>
          <p14:tracePt t="15102" x="1895475" y="4954588"/>
          <p14:tracePt t="15106" x="1878013" y="5013325"/>
          <p14:tracePt t="15115" x="1844675" y="5064125"/>
          <p14:tracePt t="15122" x="1827213" y="5106988"/>
          <p14:tracePt t="15133" x="1819275" y="5141913"/>
          <p14:tracePt t="15137" x="1793875" y="5200650"/>
          <p14:tracePt t="15147" x="1784350" y="5226050"/>
          <p14:tracePt t="15153" x="1776413" y="5251450"/>
          <p14:tracePt t="15163" x="1758950" y="5276850"/>
          <p14:tracePt t="15169" x="1741488" y="5302250"/>
          <p14:tracePt t="15177" x="1725613" y="5311775"/>
          <p14:tracePt t="15184" x="1708150" y="5337175"/>
          <p14:tracePt t="15195" x="1700213" y="5345113"/>
          <p14:tracePt t="15201" x="1682750" y="5353050"/>
          <p14:tracePt t="15207" x="1665288" y="5370513"/>
          <p14:tracePt t="15218" x="1639888" y="5395913"/>
          <p14:tracePt t="15222" x="1614488" y="5413375"/>
          <p14:tracePt t="15233" x="1597025" y="5438775"/>
          <p14:tracePt t="15239" x="1589088" y="5464175"/>
          <p14:tracePt t="15248" x="1563688" y="5481638"/>
          <p14:tracePt t="15254" x="1538288" y="5497513"/>
          <p14:tracePt t="15264" x="1512888" y="5507038"/>
          <p14:tracePt t="15270" x="1487488" y="5524500"/>
          <p14:tracePt t="15280" x="1477963" y="5532438"/>
          <p14:tracePt t="15285" x="1452563" y="5557838"/>
          <p14:tracePt t="15293" x="1436688" y="5583238"/>
          <p14:tracePt t="15300" x="1411288" y="5600700"/>
          <p14:tracePt t="15309" x="1385888" y="5616575"/>
          <p14:tracePt t="15317" x="1360488" y="5634038"/>
          <p14:tracePt t="15324" x="1343025" y="5641975"/>
          <p14:tracePt t="15333" x="1317625" y="5641975"/>
          <p14:tracePt t="15341" x="1292225" y="5651500"/>
          <p14:tracePt t="15349" x="1257300" y="5659438"/>
          <p14:tracePt t="15354" x="1223963" y="5668963"/>
          <p14:tracePt t="15366" x="1206500" y="5676900"/>
          <p14:tracePt t="15370" x="1173163" y="5684838"/>
          <p14:tracePt t="15379" x="1147763" y="5694363"/>
          <p14:tracePt t="15386" x="1122363" y="5694363"/>
          <p14:tracePt t="15397" x="1104900" y="5694363"/>
          <p14:tracePt t="15402" x="1079500" y="5694363"/>
          <p14:tracePt t="15411" x="1054100" y="5694363"/>
          <p14:tracePt t="15418" x="1028700" y="5694363"/>
          <p14:tracePt t="15424" x="1003300" y="5694363"/>
          <p14:tracePt t="15433" x="977900" y="5684838"/>
          <p14:tracePt t="15441" x="952500" y="5684838"/>
          <p14:tracePt t="15450" x="917575" y="5676900"/>
          <p14:tracePt t="15456" x="884238" y="5668963"/>
          <p14:tracePt t="15466" x="849313" y="5659438"/>
          <p14:tracePt t="15472" x="808038" y="5659438"/>
          <p14:tracePt t="15483" x="755650" y="5651500"/>
          <p14:tracePt t="15486" x="730250" y="5641975"/>
          <p14:tracePt t="15495" x="704850" y="5634038"/>
          <p14:tracePt t="15504" x="679450" y="5626100"/>
          <p14:tracePt t="15511" x="663575" y="5626100"/>
          <p14:tracePt t="15518" x="646113" y="5616575"/>
          <p14:tracePt t="15527" x="628650" y="5608638"/>
          <p14:tracePt t="15535" x="611188" y="5600700"/>
          <p14:tracePt t="15545" x="603250" y="5600700"/>
          <p14:tracePt t="15550" x="603250" y="5591175"/>
          <p14:tracePt t="15568" x="595313" y="5591175"/>
          <p14:tracePt t="15584" x="585788" y="5591175"/>
          <p14:tracePt t="15588" x="585788" y="5583238"/>
          <p14:tracePt t="15597" x="577850" y="5575300"/>
          <p14:tracePt t="15604" x="569913" y="5565775"/>
          <p14:tracePt t="15613" x="552450" y="5557838"/>
          <p14:tracePt t="15620" x="544513" y="5549900"/>
          <p14:tracePt t="15630" x="527050" y="5540375"/>
          <p14:tracePt t="15635" x="509588" y="5532438"/>
          <p14:tracePt t="15644" x="509588" y="5524500"/>
          <p14:tracePt t="15651" x="501650" y="5524500"/>
          <p14:tracePt t="15659" x="492125" y="5514975"/>
          <p14:tracePt t="15667" x="484188" y="5507038"/>
          <p14:tracePt t="15674" x="484188" y="5497513"/>
          <p14:tracePt t="15683" x="476250" y="5472113"/>
          <p14:tracePt t="15691" x="458788" y="5438775"/>
          <p14:tracePt t="15698" x="450850" y="5395913"/>
          <p14:tracePt t="15704" x="425450" y="5345113"/>
          <p14:tracePt t="15716" x="407988" y="5286375"/>
          <p14:tracePt t="15721" x="374650" y="5218113"/>
          <p14:tracePt t="15731" x="347663" y="5157788"/>
          <p14:tracePt t="15736" x="296863" y="5064125"/>
          <p14:tracePt t="15746" x="263525" y="4979988"/>
          <p14:tracePt t="15753" x="230188" y="4878388"/>
          <p14:tracePt t="15761" x="195263" y="4775200"/>
          <p14:tracePt t="15767" x="177800" y="4699000"/>
          <p14:tracePt t="15774" x="152400" y="4614863"/>
          <p14:tracePt t="15783" x="144463" y="4521200"/>
          <p14:tracePt t="15791" x="136525" y="4435475"/>
          <p14:tracePt t="15800" x="119063" y="4333875"/>
          <p14:tracePt t="15806" x="119063" y="4249738"/>
          <p14:tracePt t="15817" x="119063" y="4164013"/>
          <p14:tracePt t="15823" x="119063" y="4121150"/>
          <p14:tracePt t="15833" x="119063" y="4062413"/>
          <p14:tracePt t="15836" x="136525" y="4002088"/>
          <p14:tracePt t="15846" x="144463" y="3943350"/>
          <p14:tracePt t="15852" x="177800" y="3867150"/>
          <p14:tracePt t="15863" x="195263" y="3806825"/>
          <p14:tracePt t="15868" x="220663" y="3722688"/>
          <p14:tracePt t="15879" x="230188" y="3629025"/>
          <p14:tracePt t="15885" x="238125" y="3568700"/>
          <p14:tracePt t="15895" x="246063" y="3509963"/>
          <p14:tracePt t="15901" x="255588" y="3449638"/>
          <p14:tracePt t="15906" x="263525" y="3416300"/>
          <p14:tracePt t="15917" x="280988" y="3348038"/>
          <p14:tracePt t="15922" x="288925" y="3289300"/>
          <p14:tracePt t="15934" x="306388" y="3211513"/>
          <p14:tracePt t="15938" x="331788" y="3127375"/>
          <p14:tracePt t="15950" x="339725" y="3041650"/>
          <p14:tracePt t="15954" x="347663" y="2974975"/>
          <p14:tracePt t="15963" x="374650" y="2914650"/>
          <p14:tracePt t="15968" x="390525" y="2855913"/>
          <p14:tracePt t="15985" x="425450" y="2787650"/>
          <p14:tracePt t="15994" x="450850" y="2744788"/>
          <p14:tracePt t="16000" x="476250" y="2701925"/>
          <p14:tracePt t="16009" x="492125" y="2668588"/>
          <p14:tracePt t="16017" x="501650" y="2633663"/>
          <p14:tracePt t="16025" x="509588" y="2600325"/>
          <p14:tracePt t="16034" x="519113" y="2566988"/>
          <p14:tracePt t="16038" x="534988" y="2532063"/>
          <p14:tracePt t="16048" x="544513" y="2506663"/>
          <p14:tracePt t="16055" x="552450" y="2489200"/>
          <p14:tracePt t="16064" x="560388" y="2463800"/>
          <p14:tracePt t="16070" x="569913" y="2430463"/>
          <p14:tracePt t="16081" x="577850" y="2405063"/>
          <p14:tracePt t="16086" x="595313" y="2379663"/>
          <p14:tracePt t="16097" x="603250" y="2362200"/>
          <p14:tracePt t="16103" x="611188" y="2344738"/>
          <p14:tracePt t="16109" x="620713" y="2328863"/>
          <p14:tracePt t="16117" x="628650" y="2319338"/>
          <p14:tracePt t="16125" x="628650" y="2303463"/>
          <p14:tracePt t="16133" x="646113" y="2278063"/>
          <p14:tracePt t="16141" x="663575" y="2252663"/>
          <p14:tracePt t="16150" x="688975" y="2217738"/>
          <p14:tracePt t="16157" x="714375" y="2192338"/>
          <p14:tracePt t="16166" x="747713" y="2149475"/>
          <p14:tracePt t="16173" x="781050" y="2098675"/>
          <p14:tracePt t="16182" x="823913" y="2047875"/>
          <p14:tracePt t="16186" x="849313" y="2005013"/>
          <p14:tracePt t="16197" x="884238" y="1971675"/>
          <p14:tracePt t="16202" x="900113" y="1938338"/>
          <p14:tracePt t="16214" x="925513" y="1885950"/>
          <p14:tracePt t="16219" x="942975" y="1852613"/>
          <p14:tracePt t="16228" x="977900" y="1809750"/>
          <p14:tracePt t="16235" x="993775" y="1776413"/>
          <p14:tracePt t="16244" x="1019175" y="1741488"/>
          <p14:tracePt t="16249" x="1044575" y="1716088"/>
          <p14:tracePt t="16256" x="1069975" y="1690688"/>
          <p14:tracePt t="16267" x="1096963" y="1665288"/>
          <p14:tracePt t="16273" x="1112838" y="1639888"/>
          <p14:tracePt t="16285" x="1138238" y="1631950"/>
          <p14:tracePt t="16288" x="1163638" y="1614488"/>
          <p14:tracePt t="16299" x="1189038" y="1606550"/>
          <p14:tracePt t="16306" x="1206500" y="1589088"/>
          <p14:tracePt t="16314" x="1216025" y="1581150"/>
          <p14:tracePt t="16318" x="1241425" y="1555750"/>
          <p14:tracePt t="16329" x="1266825" y="1538288"/>
          <p14:tracePt t="16334" x="1282700" y="1520825"/>
          <p14:tracePt t="16345" x="1308100" y="1504950"/>
          <p14:tracePt t="16350" x="1317625" y="1487488"/>
          <p14:tracePt t="16360" x="1333500" y="1462088"/>
          <p14:tracePt t="16366" x="1350963" y="1444625"/>
          <p14:tracePt t="16374" x="1376363" y="1427163"/>
          <p14:tracePt t="16381" x="1393825" y="1411288"/>
          <p14:tracePt t="16389" x="1411288" y="1393825"/>
          <p14:tracePt t="16399" x="1427163" y="1385888"/>
          <p14:tracePt t="16404" x="1452563" y="1376363"/>
          <p14:tracePt t="16413" x="1470025" y="1368425"/>
          <p14:tracePt t="16420" x="1487488" y="1360488"/>
          <p14:tracePt t="16430" x="1504950" y="1350963"/>
          <p14:tracePt t="16436" x="1530350" y="1350963"/>
          <p14:tracePt t="16445" x="1555750" y="1350963"/>
          <p14:tracePt t="16450" x="1571625" y="1350963"/>
          <p14:tracePt t="16461" x="1597025" y="1350963"/>
          <p14:tracePt t="16467" x="1622425" y="1360488"/>
          <p14:tracePt t="16474" x="1649413" y="1360488"/>
          <p14:tracePt t="16483" x="1682750" y="1368425"/>
          <p14:tracePt t="16490" x="1716088" y="1368425"/>
          <p14:tracePt t="16499" x="1741488" y="1376363"/>
          <p14:tracePt t="16506" x="1758950" y="1385888"/>
          <p14:tracePt t="16516" x="1784350" y="1385888"/>
          <p14:tracePt t="16520" x="1801813" y="1385888"/>
          <p14:tracePt t="16530" x="1809750" y="1385888"/>
          <p14:tracePt t="16536" x="1827213" y="1376363"/>
          <p14:tracePt t="16546" x="1844675" y="1368425"/>
          <p14:tracePt t="16552" x="1860550" y="1368425"/>
          <p14:tracePt t="16563" x="1878013" y="1360488"/>
          <p14:tracePt t="16568" x="1895475" y="1360488"/>
          <p14:tracePt t="16577" x="1920875" y="1350963"/>
          <p14:tracePt t="16585" x="1928813" y="1350963"/>
          <p14:tracePt t="16591" x="1954213" y="1350963"/>
          <p14:tracePt t="16600" x="1979613" y="1350963"/>
          <p14:tracePt t="16606" x="1997075" y="1350963"/>
          <p14:tracePt t="16615" x="2022475" y="1350963"/>
          <p14:tracePt t="16622" x="2047875" y="1350963"/>
          <p14:tracePt t="16633" x="2073275" y="1350963"/>
          <p14:tracePt t="16638" x="2108200" y="1360488"/>
          <p14:tracePt t="16648" x="2141538" y="1368425"/>
          <p14:tracePt t="16654" x="2166938" y="1385888"/>
          <p14:tracePt t="16662" x="2192338" y="1385888"/>
          <p14:tracePt t="16668" x="2217738" y="1401763"/>
          <p14:tracePt t="16678" x="2235200" y="1411288"/>
          <p14:tracePt t="16684" x="2260600" y="1427163"/>
          <p14:tracePt t="16693" x="2286000" y="1436688"/>
          <p14:tracePt t="16701" x="2311400" y="1452563"/>
          <p14:tracePt t="16710" x="2328863" y="1462088"/>
          <p14:tracePt t="16717" x="2344738" y="1470025"/>
          <p14:tracePt t="16725" x="2371725" y="1477963"/>
          <p14:tracePt t="16732" x="2379663" y="1477963"/>
          <p14:tracePt t="16738" x="2387600" y="1495425"/>
          <p14:tracePt t="16749" x="2397125" y="1504950"/>
          <p14:tracePt t="16754" x="2405063" y="1504950"/>
          <p14:tracePt t="16764" x="2405063" y="1512888"/>
          <p14:tracePt t="16780" x="2405063" y="1520825"/>
          <p14:tracePt t="16800" x="2413000" y="1520825"/>
          <p14:tracePt t="16810" x="2413000" y="1530350"/>
          <p14:tracePt t="16816" x="2413000" y="1538288"/>
          <p14:tracePt t="16825" x="2422525" y="1538288"/>
          <p14:tracePt t="16833" x="2422525" y="1546225"/>
          <p14:tracePt t="16864" x="2422525" y="1555750"/>
          <p14:tracePt t="16870" x="2413000" y="1563688"/>
          <p14:tracePt t="16886" x="2405063" y="1563688"/>
          <p14:tracePt t="16896" x="2397125" y="1563688"/>
          <p14:tracePt t="16902" x="2387600" y="1563688"/>
          <p14:tracePt t="16918" x="2379663" y="1555750"/>
          <p14:tracePt t="16928" x="2362200" y="1555750"/>
          <p14:tracePt t="16933" x="2344738" y="1538288"/>
          <p14:tracePt t="16941" x="2319338" y="1530350"/>
          <p14:tracePt t="16950" x="2286000" y="1512888"/>
          <p14:tracePt t="16957" x="2252663" y="1495425"/>
          <p14:tracePt t="16968" x="2227263" y="1487488"/>
          <p14:tracePt t="16972" x="2192338" y="1470025"/>
          <p14:tracePt t="16981" x="2166938" y="1452563"/>
          <p14:tracePt t="16989" x="2141538" y="1427163"/>
          <p14:tracePt t="16997" x="2124075" y="1411288"/>
          <p14:tracePt t="17002" x="2108200" y="1393825"/>
          <p14:tracePt t="17013" x="2090738" y="1393825"/>
          <p14:tracePt t="17018" x="2082800" y="1385888"/>
          <p14:tracePt t="17027" x="2082800" y="1376363"/>
          <p14:tracePt t="17035" x="2073275" y="1368425"/>
          <p14:tracePt t="17044" x="2065338" y="1360488"/>
          <p14:tracePt t="17050" x="2065338" y="1350963"/>
          <p14:tracePt t="17059" x="2065338" y="1343025"/>
          <p14:tracePt t="17066" x="2065338" y="1333500"/>
          <p14:tracePt t="17073" x="2065338" y="1325563"/>
          <p14:tracePt t="17082" x="2065338" y="1317625"/>
          <p14:tracePt t="17089" x="2065338" y="1308100"/>
          <p14:tracePt t="17098" x="2073275" y="1292225"/>
          <p14:tracePt t="17115" x="2082800" y="1282700"/>
          <p14:tracePt t="17120" x="2098675" y="1274763"/>
          <p14:tracePt t="17132" x="2108200" y="1266825"/>
          <p14:tracePt t="17136" x="2124075" y="1257300"/>
          <p14:tracePt t="17144" x="2133600" y="1257300"/>
          <p14:tracePt t="17151" x="2141538" y="1257300"/>
          <p14:tracePt t="17159" x="2159000" y="1249363"/>
          <p14:tracePt t="17166" x="2174875" y="1241425"/>
          <p14:tracePt t="17174" x="2200275" y="1241425"/>
          <p14:tracePt t="17183" x="2227263" y="1241425"/>
          <p14:tracePt t="17191" x="2260600" y="1241425"/>
          <p14:tracePt t="17199" x="2286000" y="1241425"/>
          <p14:tracePt t="17207" x="2311400" y="1241425"/>
          <p14:tracePt t="17214" x="2344738" y="1241425"/>
          <p14:tracePt t="17221" x="2379663" y="1241425"/>
          <p14:tracePt t="17232" x="2405063" y="1241425"/>
          <p14:tracePt t="17236" x="2422525" y="1241425"/>
          <p14:tracePt t="17248" x="2447925" y="1249363"/>
          <p14:tracePt t="17252" x="2473325" y="1249363"/>
          <p14:tracePt t="17261" x="2498725" y="1257300"/>
          <p14:tracePt t="17279" x="2506663" y="1257300"/>
          <p14:tracePt t="17291" x="2516188" y="1257300"/>
          <p14:tracePt t="17446" x="2516188" y="1249363"/>
          <p14:tracePt t="18262" x="2506663" y="1249363"/>
          <p14:tracePt t="18271" x="2498725" y="1249363"/>
          <p14:tracePt t="18279" x="2481263" y="1249363"/>
          <p14:tracePt t="18286" x="2455863" y="1249363"/>
          <p14:tracePt t="18297" x="2438400" y="1249363"/>
          <p14:tracePt t="18302" x="2405063" y="1241425"/>
          <p14:tracePt t="18314" x="2371725" y="1231900"/>
          <p14:tracePt t="18318" x="2336800" y="1223963"/>
          <p14:tracePt t="18328" x="2293938" y="1216025"/>
          <p14:tracePt t="18332" x="2252663" y="1189038"/>
          <p14:tracePt t="18342" x="2217738" y="1163638"/>
          <p14:tracePt t="18349" x="2184400" y="1130300"/>
          <p14:tracePt t="18356" x="2159000" y="1122363"/>
          <p14:tracePt t="18364" x="2133600" y="1104900"/>
          <p14:tracePt t="18372" x="2108200" y="1087438"/>
          <p14:tracePt t="18380" x="2090738" y="1069975"/>
          <p14:tracePt t="18388" x="2073275" y="1044575"/>
          <p14:tracePt t="18397" x="2047875" y="1019175"/>
          <p14:tracePt t="18402" x="2022475" y="993775"/>
          <p14:tracePt t="18412" x="2005013" y="985838"/>
          <p14:tracePt t="18418" x="1979613" y="960438"/>
          <p14:tracePt t="18429" x="1963738" y="942975"/>
          <p14:tracePt t="18434" x="1954213" y="917575"/>
          <p14:tracePt t="18445" x="1938338" y="909638"/>
          <p14:tracePt t="18450" x="1928813" y="900113"/>
          <p14:tracePt t="18461" x="1920875" y="892175"/>
          <p14:tracePt t="18504" x="1920875" y="884238"/>
          <p14:tracePt t="18520" x="1920875" y="874713"/>
          <p14:tracePt t="18529" x="1928813" y="866775"/>
          <p14:tracePt t="18536" x="1938338" y="849313"/>
          <p14:tracePt t="18543" x="1938338" y="833438"/>
          <p14:tracePt t="18550" x="1946275" y="823913"/>
          <p14:tracePt t="18559" x="1954213" y="815975"/>
          <p14:tracePt t="18566" x="1963738" y="808038"/>
          <p14:tracePt t="18582" x="1989138" y="790575"/>
          <p14:tracePt t="18591" x="1997075" y="781050"/>
          <p14:tracePt t="18598" x="2022475" y="781050"/>
          <p14:tracePt t="18604" x="2047875" y="781050"/>
          <p14:tracePt t="18613" x="2065338" y="781050"/>
          <p14:tracePt t="18620" x="2090738" y="781050"/>
          <p14:tracePt t="18631" x="2124075" y="781050"/>
          <p14:tracePt t="18636" x="2159000" y="781050"/>
          <p14:tracePt t="18646" x="2184400" y="781050"/>
          <p14:tracePt t="18652" x="2217738" y="781050"/>
          <p14:tracePt t="18663" x="2252663" y="781050"/>
          <p14:tracePt t="18668" x="2278063" y="790575"/>
          <p14:tracePt t="18676" x="2293938" y="790575"/>
          <p14:tracePt t="18682" x="2311400" y="790575"/>
          <p14:tracePt t="18692" x="2328863" y="790575"/>
          <p14:tracePt t="18698" x="2336800" y="790575"/>
          <p14:tracePt t="18709" x="2354263" y="798513"/>
          <p14:tracePt t="18714" x="2371725" y="808038"/>
          <p14:tracePt t="18723" x="2371725" y="815975"/>
          <p14:tracePt t="18731" x="2397125" y="815975"/>
          <p14:tracePt t="18738" x="2397125" y="823913"/>
          <p14:tracePt t="18747" x="2413000" y="833438"/>
          <p14:tracePt t="18753" x="2430463" y="841375"/>
          <p14:tracePt t="18768" x="2438400" y="841375"/>
          <p14:tracePt t="18778" x="2455863" y="849313"/>
          <p14:tracePt t="18784" x="2463800" y="858838"/>
          <p14:tracePt t="18795" x="2481263" y="866775"/>
          <p14:tracePt t="18800" x="2506663" y="874713"/>
          <p14:tracePt t="18809" x="2532063" y="884238"/>
          <p14:tracePt t="18816" x="2549525" y="892175"/>
          <p14:tracePt t="18823" x="2566988" y="900113"/>
          <p14:tracePt t="18831" x="2574925" y="900113"/>
          <p14:tracePt t="18847" x="2574925" y="909638"/>
          <p14:tracePt t="18854" x="2582863" y="909638"/>
          <p14:tracePt t="18863" x="2592388" y="917575"/>
          <p14:tracePt t="18871" x="2600325" y="917575"/>
          <p14:tracePt t="18887" x="2608263" y="925513"/>
          <p14:tracePt t="18893" x="2625725" y="935038"/>
          <p14:tracePt t="18900" x="2633663" y="942975"/>
          <p14:tracePt t="18909" x="2651125" y="952500"/>
          <p14:tracePt t="18916" x="2668588" y="952500"/>
          <p14:tracePt t="18927" x="2686050" y="960438"/>
          <p14:tracePt t="18932" x="2701925" y="968375"/>
          <p14:tracePt t="18941" x="2727325" y="977900"/>
          <p14:tracePt t="18948" x="2752725" y="985838"/>
          <p14:tracePt t="18965" x="2787650" y="1003300"/>
          <p14:tracePt t="18970" x="2813050" y="1019175"/>
          <p14:tracePt t="18980" x="2838450" y="1028700"/>
          <p14:tracePt t="18986" x="2855913" y="1036638"/>
          <p14:tracePt t="18997" x="2881313" y="1036638"/>
          <p14:tracePt t="19002" x="2889250" y="1044575"/>
          <p14:tracePt t="19013" x="2897188" y="1054100"/>
          <p14:tracePt t="19018" x="2897188" y="1062038"/>
          <p14:tracePt t="19041" x="2897188" y="1069975"/>
          <p14:tracePt t="19048" x="2897188" y="1079500"/>
          <p14:tracePt t="19064" x="2897188" y="1087438"/>
          <p14:tracePt t="19073" x="2897188" y="1096963"/>
          <p14:tracePt t="19080" x="2889250" y="1104900"/>
          <p14:tracePt t="19088" x="2881313" y="1104900"/>
          <p14:tracePt t="19096" x="2881313" y="1112838"/>
          <p14:tracePt t="19102" x="2871788" y="1122363"/>
          <p14:tracePt t="19114" x="2863850" y="1122363"/>
          <p14:tracePt t="19118" x="2863850" y="1130300"/>
          <p14:tracePt t="19128" x="2855913" y="1138238"/>
          <p14:tracePt t="19134" x="2846388" y="1147763"/>
          <p14:tracePt t="19144" x="2838450" y="1147763"/>
          <p14:tracePt t="19160" x="2830513" y="1147763"/>
          <p14:tracePt t="19165" x="2820988" y="1147763"/>
          <p14:tracePt t="19180" x="2805113" y="1147763"/>
          <p14:tracePt t="19189" x="2787650" y="1147763"/>
          <p14:tracePt t="19196" x="2778125" y="1147763"/>
          <p14:tracePt t="19204" x="2752725" y="1147763"/>
          <p14:tracePt t="19222" x="2727325" y="1147763"/>
          <p14:tracePt t="19229" x="2711450" y="1138238"/>
          <p14:tracePt t="19234" x="2693988" y="1130300"/>
          <p14:tracePt t="19244" x="2676525" y="1122363"/>
          <p14:tracePt t="19250" x="2660650" y="1122363"/>
          <p14:tracePt t="19259" x="2660650" y="1112838"/>
          <p14:tracePt t="19266" x="2643188" y="1112838"/>
          <p14:tracePt t="19275" x="2625725" y="1112838"/>
          <p14:tracePt t="19291" x="2617788" y="1112838"/>
          <p14:tracePt t="19298" x="2608263" y="1112838"/>
          <p14:tracePt t="19313" x="2600325" y="1112838"/>
          <p14:tracePt t="19320" x="2592388" y="1112838"/>
          <p14:tracePt t="19329" x="2582863" y="1112838"/>
          <p14:tracePt t="19345" x="2574925" y="1112838"/>
          <p14:tracePt t="19352" x="2566988" y="1112838"/>
          <p14:tracePt t="19362" x="2566988" y="1104900"/>
          <p14:tracePt t="19368" x="2557463" y="1104900"/>
          <p14:tracePt t="19375" x="2549525" y="1104900"/>
          <p14:tracePt t="19382" x="2541588" y="1104900"/>
          <p14:tracePt t="19391" x="2532063" y="1104900"/>
          <p14:tracePt t="19398" x="2516188" y="1096963"/>
          <p14:tracePt t="19414" x="2489200" y="1087438"/>
          <p14:tracePt t="19423" x="2473325" y="1079500"/>
          <p14:tracePt t="19430" x="2455863" y="1069975"/>
          <p14:tracePt t="19439" x="2438400" y="1069975"/>
          <p14:tracePt t="19446" x="2422525" y="1062038"/>
          <p14:tracePt t="19462" x="2413000" y="1062038"/>
          <p14:tracePt t="19468" x="2405063" y="1062038"/>
          <p14:tracePt t="19479" x="2397125" y="1062038"/>
          <p14:tracePt t="19493" x="2387600" y="1062038"/>
          <p14:tracePt t="19500" x="2371725" y="1054100"/>
          <p14:tracePt t="19509" x="2371725" y="1044575"/>
          <p14:tracePt t="19514" x="2354263" y="1036638"/>
          <p14:tracePt t="19524" x="2336800" y="1036638"/>
          <p14:tracePt t="19530" x="2328863" y="1028700"/>
          <p14:tracePt t="19539" x="2303463" y="1019175"/>
          <p14:tracePt t="19547" x="2278063" y="1011238"/>
          <p14:tracePt t="19554" x="2260600" y="1011238"/>
          <p14:tracePt t="19563" x="2235200" y="1003300"/>
          <p14:tracePt t="19570" x="2217738" y="993775"/>
          <p14:tracePt t="19579" x="2200275" y="985838"/>
          <p14:tracePt t="19594" x="2192338" y="985838"/>
          <p14:tracePt t="19600" x="2184400" y="985838"/>
          <p14:tracePt t="19616" x="2166938" y="985838"/>
          <p14:tracePt t="19625" x="2159000" y="985838"/>
          <p14:tracePt t="19642" x="2149475" y="985838"/>
          <p14:tracePt t="19648" x="2141538" y="985838"/>
          <p14:tracePt t="19654" x="2133600" y="985838"/>
          <p14:tracePt t="19670" x="2124075" y="985838"/>
          <p14:tracePt t="19686" x="2116138" y="985838"/>
          <p14:tracePt t="21334" x="2098675" y="985838"/>
          <p14:tracePt t="21343" x="2073275" y="985838"/>
          <p14:tracePt t="21350" x="2047875" y="985838"/>
          <p14:tracePt t="21362" x="2005013" y="985838"/>
          <p14:tracePt t="21366" x="1971675" y="985838"/>
          <p14:tracePt t="21377" x="1938338" y="977900"/>
          <p14:tracePt t="21382" x="1885950" y="968375"/>
          <p14:tracePt t="21391" x="1860550" y="968375"/>
          <p14:tracePt t="21396" x="1827213" y="960438"/>
          <p14:tracePt t="21406" x="1793875" y="960438"/>
          <p14:tracePt t="21413" x="1751013" y="960438"/>
          <p14:tracePt t="21420" x="1716088" y="960438"/>
          <p14:tracePt t="21429" x="1690688" y="960438"/>
          <p14:tracePt t="21436" x="1657350" y="968375"/>
          <p14:tracePt t="21445" x="1631950" y="968375"/>
          <p14:tracePt t="21453" x="1606550" y="977900"/>
          <p14:tracePt t="21460" x="1589088" y="977900"/>
          <p14:tracePt t="21466" x="1563688" y="985838"/>
          <p14:tracePt t="21475" x="1538288" y="985838"/>
          <p14:tracePt t="21482" x="1530350" y="993775"/>
          <p14:tracePt t="21492" x="1504950" y="1003300"/>
          <p14:tracePt t="21498" x="1470025" y="1011238"/>
          <p14:tracePt t="21509" x="1436688" y="1019175"/>
          <p14:tracePt t="21514" x="1401763" y="1019175"/>
          <p14:tracePt t="21525" x="1376363" y="1019175"/>
          <p14:tracePt t="21530" x="1343025" y="1019175"/>
          <p14:tracePt t="21536" x="1317625" y="1019175"/>
          <p14:tracePt t="21544" x="1292225" y="1019175"/>
          <p14:tracePt t="21552" x="1274763" y="1019175"/>
          <p14:tracePt t="21560" x="1249363" y="1019175"/>
          <p14:tracePt t="21568" x="1223963" y="1019175"/>
          <p14:tracePt t="21577" x="1216025" y="1019175"/>
          <p14:tracePt t="21584" x="1198563" y="1019175"/>
          <p14:tracePt t="21594" x="1189038" y="1019175"/>
          <p14:tracePt t="21600" x="1163638" y="1019175"/>
          <p14:tracePt t="21610" x="1138238" y="1036638"/>
          <p14:tracePt t="21614" x="1112838" y="1044575"/>
          <p14:tracePt t="21623" x="1087438" y="1062038"/>
          <p14:tracePt t="21630" x="1069975" y="1079500"/>
          <p14:tracePt t="21639" x="1044575" y="1087438"/>
          <p14:tracePt t="21646" x="1019175" y="1104900"/>
          <p14:tracePt t="21656" x="985838" y="1122363"/>
          <p14:tracePt t="21662" x="960438" y="1130300"/>
          <p14:tracePt t="21671" x="925513" y="1155700"/>
          <p14:tracePt t="21678" x="909638" y="1163638"/>
          <p14:tracePt t="21684" x="892175" y="1173163"/>
          <p14:tracePt t="21694" x="866775" y="1181100"/>
          <p14:tracePt t="21700" x="849313" y="1206500"/>
          <p14:tracePt t="21709" x="841375" y="1216025"/>
          <p14:tracePt t="21716" x="833438" y="1231900"/>
          <p14:tracePt t="21725" x="823913" y="1249363"/>
          <p14:tracePt t="21732" x="808038" y="1257300"/>
          <p14:tracePt t="21744" x="798513" y="1282700"/>
          <p14:tracePt t="21748" x="790575" y="1308100"/>
          <p14:tracePt t="21757" x="781050" y="1333500"/>
          <p14:tracePt t="21762" x="781050" y="1343025"/>
          <p14:tracePt t="21772" x="781050" y="1368425"/>
          <p14:tracePt t="21779" x="781050" y="1393825"/>
          <p14:tracePt t="21787" x="781050" y="1419225"/>
          <p14:tracePt t="21794" x="781050" y="1444625"/>
          <p14:tracePt t="21802" x="781050" y="1470025"/>
          <p14:tracePt t="21810" x="790575" y="1495425"/>
          <p14:tracePt t="21816" x="790575" y="1512888"/>
          <p14:tracePt t="21827" x="790575" y="1538288"/>
          <p14:tracePt t="21832" x="790575" y="1571625"/>
          <p14:tracePt t="21841" x="790575" y="1597025"/>
          <p14:tracePt t="21848" x="790575" y="1631950"/>
          <p14:tracePt t="21858" x="798513" y="1665288"/>
          <p14:tracePt t="21864" x="808038" y="1708150"/>
          <p14:tracePt t="21873" x="815975" y="1733550"/>
          <p14:tracePt t="21880" x="823913" y="1766888"/>
          <p14:tracePt t="21886" x="833438" y="1793875"/>
          <p14:tracePt t="21895" x="841375" y="1809750"/>
          <p14:tracePt t="21903" x="849313" y="1835150"/>
          <p14:tracePt t="21911" x="858838" y="1852613"/>
          <p14:tracePt t="21918" x="866775" y="1878013"/>
          <p14:tracePt t="21927" x="874713" y="1895475"/>
          <p14:tracePt t="21934" x="892175" y="1920875"/>
          <p14:tracePt t="21944" x="909638" y="1938338"/>
          <p14:tracePt t="21950" x="917575" y="1954213"/>
          <p14:tracePt t="21959" x="942975" y="1971675"/>
          <p14:tracePt t="21975" x="960438" y="1989138"/>
          <p14:tracePt t="21980" x="985838" y="2005013"/>
          <p14:tracePt t="21996" x="1003300" y="2030413"/>
          <p14:tracePt t="22006" x="1028700" y="2039938"/>
          <p14:tracePt t="22012" x="1036638" y="2047875"/>
          <p14:tracePt t="22022" x="1044575" y="2047875"/>
          <p14:tracePt t="22027" x="1054100" y="2047875"/>
          <p14:tracePt t="22034" x="1062038" y="2047875"/>
          <p14:tracePt t="22050" x="1079500" y="2047875"/>
          <p14:tracePt t="22066" x="1096963" y="2039938"/>
          <p14:tracePt t="22076" x="1122363" y="2030413"/>
          <p14:tracePt t="22082" x="1138238" y="2014538"/>
          <p14:tracePt t="22092" x="1147763" y="2005013"/>
          <p14:tracePt t="22096" x="1155700" y="1997075"/>
          <p14:tracePt t="22105" x="1163638" y="1989138"/>
          <p14:tracePt t="22113" x="1173163" y="1979613"/>
          <p14:tracePt t="22128" x="1181100" y="1971675"/>
          <p14:tracePt t="22137" x="1189038" y="1963738"/>
          <p14:tracePt t="22152" x="1198563" y="1954213"/>
          <p14:tracePt t="22160" x="1206500" y="1946275"/>
          <p14:tracePt t="22166" x="1216025" y="1938338"/>
          <p14:tracePt t="22182" x="1223963" y="1928813"/>
          <p14:tracePt t="22192" x="1231900" y="1920875"/>
          <p14:tracePt t="22208" x="1241425" y="1911350"/>
          <p14:tracePt t="22214" x="1257300" y="1903413"/>
          <p14:tracePt t="22225" x="1266825" y="1885950"/>
          <p14:tracePt t="22230" x="1282700" y="1878013"/>
          <p14:tracePt t="22237" x="1292225" y="1860550"/>
          <p14:tracePt t="22245" x="1300163" y="1852613"/>
          <p14:tracePt t="22253" x="1308100" y="1844675"/>
          <p14:tracePt t="22261" x="1308100" y="1827213"/>
          <p14:tracePt t="22268" x="1317625" y="1801813"/>
          <p14:tracePt t="22277" x="1325563" y="1793875"/>
          <p14:tracePt t="22284" x="1333500" y="1784350"/>
          <p14:tracePt t="22293" x="1343025" y="1766888"/>
          <p14:tracePt t="22300" x="1343025" y="1741488"/>
          <p14:tracePt t="22307" x="1350963" y="1725613"/>
          <p14:tracePt t="22314" x="1350963" y="1700213"/>
          <p14:tracePt t="22323" x="1350963" y="1665288"/>
          <p14:tracePt t="22330" x="1350963" y="1649413"/>
          <p14:tracePt t="22340" x="1350963" y="1614488"/>
          <p14:tracePt t="22346" x="1343025" y="1581150"/>
          <p14:tracePt t="22355" x="1333500" y="1555750"/>
          <p14:tracePt t="22362" x="1317625" y="1520825"/>
          <p14:tracePt t="22372" x="1300163" y="1487488"/>
          <p14:tracePt t="22377" x="1282700" y="1452563"/>
          <p14:tracePt t="22384" x="1266825" y="1427163"/>
          <p14:tracePt t="22393" x="1249363" y="1401763"/>
          <p14:tracePt t="22400" x="1231900" y="1393825"/>
          <p14:tracePt t="22411" x="1216025" y="1376363"/>
          <p14:tracePt t="22416" x="1206500" y="1368425"/>
          <p14:tracePt t="22426" x="1189038" y="1360488"/>
          <p14:tracePt t="22432" x="1163638" y="1350963"/>
          <p14:tracePt t="22441" x="1138238" y="1333500"/>
          <p14:tracePt t="22446" x="1122363" y="1325563"/>
          <p14:tracePt t="22455" x="1096963" y="1317625"/>
          <p14:tracePt t="22462" x="1069975" y="1317625"/>
          <p14:tracePt t="22473" x="1044575" y="1308100"/>
          <p14:tracePt t="22478" x="1036638" y="1300163"/>
          <p14:tracePt t="22486" x="1011238" y="1300163"/>
          <p14:tracePt t="22494" x="985838" y="1292225"/>
          <p14:tracePt t="22503" x="960438" y="1282700"/>
          <p14:tracePt t="22511" x="952500" y="1282700"/>
          <p14:tracePt t="22516" x="935038" y="1282700"/>
          <p14:tracePt t="22528" x="925513" y="1282700"/>
          <p14:tracePt t="22532" x="909638" y="1282700"/>
          <p14:tracePt t="22542" x="900113" y="1282700"/>
          <p14:tracePt t="22549" x="892175" y="1282700"/>
          <p14:tracePt t="22560" x="884238" y="1282700"/>
          <p14:tracePt t="22564" x="874713" y="1282700"/>
          <p14:tracePt t="22578" x="866775" y="1292225"/>
          <p14:tracePt t="22587" x="858838" y="1300163"/>
          <p14:tracePt t="22594" x="858838" y="1308100"/>
          <p14:tracePt t="22603" x="849313" y="1317625"/>
          <p14:tracePt t="22611" x="841375" y="1333500"/>
          <p14:tracePt t="22619" x="833438" y="1350963"/>
          <p14:tracePt t="22627" x="823913" y="1368425"/>
          <p14:tracePt t="22634" x="815975" y="1393825"/>
          <p14:tracePt t="22644" x="808038" y="1419225"/>
          <p14:tracePt t="22648" x="798513" y="1444625"/>
          <p14:tracePt t="22657" x="798513" y="1462088"/>
          <p14:tracePt t="22664" x="798513" y="1487488"/>
          <p14:tracePt t="22673" x="798513" y="1512888"/>
          <p14:tracePt t="22680" x="808038" y="1530350"/>
          <p14:tracePt t="22690" x="815975" y="1555750"/>
          <p14:tracePt t="22696" x="823913" y="1581150"/>
          <p14:tracePt t="22705" x="833438" y="1606550"/>
          <p14:tracePt t="22712" x="841375" y="1622425"/>
          <p14:tracePt t="22718" x="849313" y="1657350"/>
          <p14:tracePt t="22727" x="858838" y="1690688"/>
          <p14:tracePt t="22734" x="866775" y="1716088"/>
          <p14:tracePt t="22743" x="874713" y="1751013"/>
          <p14:tracePt t="22750" x="884238" y="1766888"/>
          <p14:tracePt t="22760" x="892175" y="1793875"/>
          <p14:tracePt t="22766" x="892175" y="1819275"/>
          <p14:tracePt t="22777" x="900113" y="1844675"/>
          <p14:tracePt t="22782" x="909638" y="1860550"/>
          <p14:tracePt t="22790" x="917575" y="1885950"/>
          <p14:tracePt t="22796" x="925513" y="1903413"/>
          <p14:tracePt t="22805" x="935038" y="1911350"/>
          <p14:tracePt t="22812" x="942975" y="1920875"/>
          <p14:tracePt t="22823" x="942975" y="1946275"/>
          <p14:tracePt t="22828" x="952500" y="1946275"/>
          <p14:tracePt t="22838" x="960438" y="1963738"/>
          <p14:tracePt t="22844" x="968375" y="1971675"/>
          <p14:tracePt t="22852" x="985838" y="1989138"/>
          <p14:tracePt t="22859" x="1011238" y="2005013"/>
          <p14:tracePt t="22866" x="1044575" y="2022475"/>
          <p14:tracePt t="22878" x="1079500" y="2039938"/>
          <p14:tracePt t="22882" x="1112838" y="2055813"/>
          <p14:tracePt t="22894" x="1147763" y="2065338"/>
          <p14:tracePt t="22898" x="1181100" y="2073275"/>
          <p14:tracePt t="22909" x="1216025" y="2082800"/>
          <p14:tracePt t="22914" x="1249363" y="2090738"/>
          <p14:tracePt t="22924" x="1282700" y="2098675"/>
          <p14:tracePt t="22929" x="1300163" y="2108200"/>
          <p14:tracePt t="22939" x="1325563" y="2116138"/>
          <p14:tracePt t="22944" x="1350963" y="2124075"/>
          <p14:tracePt t="22953" x="1376363" y="2133600"/>
          <p14:tracePt t="22960" x="1393825" y="2133600"/>
          <p14:tracePt t="22969" x="1419225" y="2133600"/>
          <p14:tracePt t="22979" x="1444625" y="2133600"/>
          <p14:tracePt t="22985" x="1462088" y="2124075"/>
          <p14:tracePt t="22993" x="1487488" y="2116138"/>
          <p14:tracePt t="22998" x="1512888" y="2098675"/>
          <p14:tracePt t="23007" x="1520825" y="2073275"/>
          <p14:tracePt t="23014" x="1538288" y="2047875"/>
          <p14:tracePt t="23025" x="1546225" y="2022475"/>
          <p14:tracePt t="23030" x="1555750" y="1997075"/>
          <p14:tracePt t="23040" x="1563688" y="1963738"/>
          <p14:tracePt t="23046" x="1563688" y="1938338"/>
          <p14:tracePt t="23055" x="1571625" y="1903413"/>
          <p14:tracePt t="23061" x="1581150" y="1885950"/>
          <p14:tracePt t="23068" x="1581150" y="1852613"/>
          <p14:tracePt t="23077" x="1581150" y="1819275"/>
          <p14:tracePt t="23084" x="1581150" y="1776413"/>
          <p14:tracePt t="23093" x="1571625" y="1733550"/>
          <p14:tracePt t="23100" x="1563688" y="1674813"/>
          <p14:tracePt t="23110" x="1555750" y="1639888"/>
          <p14:tracePt t="23116" x="1538288" y="1606550"/>
          <p14:tracePt t="23127" x="1530350" y="1546225"/>
          <p14:tracePt t="23130" x="1512888" y="1512888"/>
          <p14:tracePt t="23140" x="1504950" y="1477963"/>
          <p14:tracePt t="23146" x="1495425" y="1444625"/>
          <p14:tracePt t="23157" x="1477963" y="1419225"/>
          <p14:tracePt t="23162" x="1470025" y="1393825"/>
          <p14:tracePt t="23172" x="1452563" y="1368425"/>
          <p14:tracePt t="23178" x="1436688" y="1350963"/>
          <p14:tracePt t="23188" x="1419225" y="1325563"/>
          <p14:tracePt t="23194" x="1411288" y="1308100"/>
          <p14:tracePt t="23200" x="1385888" y="1282700"/>
          <p14:tracePt t="23211" x="1360488" y="1266825"/>
          <p14:tracePt t="23216" x="1343025" y="1257300"/>
          <p14:tracePt t="23225" x="1317625" y="1231900"/>
          <p14:tracePt t="23232" x="1282700" y="1198563"/>
          <p14:tracePt t="23241" x="1249363" y="1181100"/>
          <p14:tracePt t="23248" x="1216025" y="1155700"/>
          <p14:tracePt t="23260" x="1163638" y="1138238"/>
          <p14:tracePt t="23264" x="1130300" y="1130300"/>
          <p14:tracePt t="23271" x="1096963" y="1122363"/>
          <p14:tracePt t="23278" x="1062038" y="1112838"/>
          <p14:tracePt t="23289" x="1044575" y="1104900"/>
          <p14:tracePt t="23294" x="1019175" y="1104900"/>
          <p14:tracePt t="23303" x="1003300" y="1104900"/>
          <p14:tracePt t="23311" x="993775" y="1104900"/>
          <p14:tracePt t="23319" x="977900" y="1104900"/>
          <p14:tracePt t="23326" x="968375" y="1112838"/>
          <p14:tracePt t="23334" x="960438" y="1112838"/>
          <p14:tracePt t="23342" x="942975" y="1122363"/>
          <p14:tracePt t="23348" x="935038" y="1138238"/>
          <p14:tracePt t="23359" x="925513" y="1147763"/>
          <p14:tracePt t="23364" x="917575" y="1155700"/>
          <p14:tracePt t="23374" x="909638" y="1181100"/>
          <p14:tracePt t="23380" x="900113" y="1198563"/>
          <p14:tracePt t="23389" x="892175" y="1216025"/>
          <p14:tracePt t="23396" x="884238" y="1241425"/>
          <p14:tracePt t="23407" x="874713" y="1266825"/>
          <p14:tracePt t="23411" x="866775" y="1292225"/>
          <p14:tracePt t="23418" x="866775" y="1300163"/>
          <p14:tracePt t="23427" x="866775" y="1325563"/>
          <p14:tracePt t="23434" x="866775" y="1343025"/>
          <p14:tracePt t="23451" x="866775" y="1360488"/>
          <p14:tracePt t="23459" x="866775" y="1368425"/>
          <p14:tracePt t="23466" x="866775" y="1376363"/>
          <p14:tracePt t="23475" x="866775" y="1393825"/>
          <p14:tracePt t="23480" x="866775" y="1401763"/>
          <p14:tracePt t="23489" x="874713" y="1427163"/>
          <p14:tracePt t="23496" x="884238" y="1444625"/>
          <p14:tracePt t="23506" x="884238" y="1462088"/>
          <p14:tracePt t="23513" x="892175" y="1487488"/>
          <p14:tracePt t="23521" x="900113" y="1495425"/>
          <p14:tracePt t="23528" x="900113" y="1504950"/>
          <p14:tracePt t="23538" x="909638" y="1520825"/>
          <p14:tracePt t="23545" x="917575" y="1546225"/>
          <p14:tracePt t="23550" x="925513" y="1563688"/>
          <p14:tracePt t="23559" x="935038" y="1571625"/>
          <p14:tracePt t="23566" x="942975" y="1581150"/>
          <p14:tracePt t="23577" x="942975" y="1597025"/>
          <p14:tracePt t="23582" x="952500" y="1597025"/>
          <p14:tracePt t="23593" x="960438" y="1614488"/>
          <p14:tracePt t="23598" x="968375" y="1622425"/>
          <p14:tracePt t="23614" x="968375" y="1631950"/>
          <p14:tracePt t="23621" x="977900" y="1649413"/>
          <p14:tracePt t="23628" x="985838" y="1649413"/>
          <p14:tracePt t="23638" x="993775" y="1657350"/>
          <p14:tracePt t="23644" x="993775" y="1665288"/>
          <p14:tracePt t="23654" x="1003300" y="1665288"/>
          <p14:tracePt t="23660" x="1011238" y="1674813"/>
          <p14:tracePt t="23669" x="1011238" y="1682750"/>
          <p14:tracePt t="23676" x="1019175" y="1690688"/>
          <p14:tracePt t="23684" x="1028700" y="1690688"/>
          <p14:tracePt t="23692" x="1036638" y="1708150"/>
          <p14:tracePt t="23698" x="1036638" y="1716088"/>
          <p14:tracePt t="23708" x="1044575" y="1725613"/>
          <p14:tracePt t="23714" x="1062038" y="1733550"/>
          <p14:tracePt t="23723" x="1079500" y="1751013"/>
          <p14:tracePt t="23730" x="1087438" y="1766888"/>
          <p14:tracePt t="23743" x="1112838" y="1776413"/>
          <p14:tracePt t="23747" x="1138238" y="1801813"/>
          <p14:tracePt t="23755" x="1163638" y="1827213"/>
          <p14:tracePt t="23761" x="1189038" y="1852613"/>
          <p14:tracePt t="23768" x="1216025" y="1878013"/>
          <p14:tracePt t="23777" x="1241425" y="1903413"/>
          <p14:tracePt t="23784" x="1274763" y="1928813"/>
          <p14:tracePt t="23792" x="1300163" y="1954213"/>
          <p14:tracePt t="23800" x="1325563" y="1963738"/>
          <p14:tracePt t="23810" x="1333500" y="1979613"/>
          <p14:tracePt t="23816" x="1350963" y="1989138"/>
          <p14:tracePt t="23830" x="1360488" y="1989138"/>
          <p14:tracePt t="23842" x="1368425" y="1989138"/>
          <p14:tracePt t="23855" x="1376363" y="1989138"/>
          <p14:tracePt t="23862" x="1385888" y="1989138"/>
          <p14:tracePt t="23872" x="1385888" y="1979613"/>
          <p14:tracePt t="23878" x="1393825" y="1971675"/>
          <p14:tracePt t="23888" x="1401763" y="1946275"/>
          <p14:tracePt t="23892" x="1411288" y="1928813"/>
          <p14:tracePt t="23900" x="1411288" y="1920875"/>
          <p14:tracePt t="23909" x="1411288" y="1895475"/>
          <p14:tracePt t="23916" x="1411288" y="1870075"/>
          <p14:tracePt t="23926" x="1411288" y="1852613"/>
          <p14:tracePt t="23932" x="1411288" y="1827213"/>
          <p14:tracePt t="23943" x="1411288" y="1801813"/>
          <p14:tracePt t="23948" x="1401763" y="1766888"/>
          <p14:tracePt t="23960" x="1401763" y="1751013"/>
          <p14:tracePt t="23962" x="1401763" y="1725613"/>
          <p14:tracePt t="23978" x="1401763" y="1682750"/>
          <p14:tracePt t="23989" x="1393825" y="1657350"/>
          <p14:tracePt t="23994" x="1393825" y="1631950"/>
          <p14:tracePt t="24003" x="1393825" y="1622425"/>
          <p14:tracePt t="24010" x="1393825" y="1606550"/>
          <p14:tracePt t="24018" x="1393825" y="1589088"/>
          <p14:tracePt t="24026" x="1393825" y="1571625"/>
          <p14:tracePt t="24034" x="1393825" y="1563688"/>
          <p14:tracePt t="24040" x="1393825" y="1555750"/>
          <p14:tracePt t="24056" x="1393825" y="1546225"/>
          <p14:tracePt t="24064" x="1393825" y="1538288"/>
          <p14:tracePt t="24073" x="1393825" y="1530350"/>
          <p14:tracePt t="24080" x="1385888" y="1512888"/>
          <p14:tracePt t="24096" x="1376363" y="1487488"/>
          <p14:tracePt t="24105" x="1360488" y="1470025"/>
          <p14:tracePt t="24110" x="1350963" y="1462088"/>
          <p14:tracePt t="24118" x="1325563" y="1444625"/>
          <p14:tracePt t="24126" x="1308100" y="1427163"/>
          <p14:tracePt t="24134" x="1282700" y="1401763"/>
          <p14:tracePt t="24142" x="1241425" y="1376363"/>
          <p14:tracePt t="24150" x="1206500" y="1360488"/>
          <p14:tracePt t="24158" x="1189038" y="1350963"/>
          <p14:tracePt t="24166" x="1155700" y="1333500"/>
          <p14:tracePt t="24174" x="1130300" y="1325563"/>
          <p14:tracePt t="24180" x="1104900" y="1317625"/>
          <p14:tracePt t="24189" x="1087438" y="1308100"/>
          <p14:tracePt t="24196" x="1069975" y="1300163"/>
          <p14:tracePt t="24205" x="1044575" y="1300163"/>
          <p14:tracePt t="24212" x="1019175" y="1300163"/>
          <p14:tracePt t="24221" x="1011238" y="1300163"/>
          <p14:tracePt t="24228" x="985838" y="1300163"/>
          <p14:tracePt t="24237" x="968375" y="1300163"/>
          <p14:tracePt t="24242" x="952500" y="1300163"/>
          <p14:tracePt t="24250" x="925513" y="1308100"/>
          <p14:tracePt t="24258" x="909638" y="1317625"/>
          <p14:tracePt t="24266" x="900113" y="1325563"/>
          <p14:tracePt t="24282" x="892175" y="1325563"/>
          <p14:tracePt t="24291" x="884238" y="1325563"/>
          <p14:tracePt t="24298" x="884238" y="1333500"/>
          <p14:tracePt t="24307" x="874713" y="1343025"/>
          <p14:tracePt t="24312" x="866775" y="1343025"/>
          <p14:tracePt t="24321" x="858838" y="1350963"/>
          <p14:tracePt t="24328" x="858838" y="1360488"/>
          <p14:tracePt t="24337" x="858838" y="1368425"/>
          <p14:tracePt t="24353" x="849313" y="1385888"/>
          <p14:tracePt t="24360" x="849313" y="1393825"/>
          <p14:tracePt t="24368" x="849313" y="1401763"/>
          <p14:tracePt t="24376" x="841375" y="1411288"/>
          <p14:tracePt t="24382" x="841375" y="1419225"/>
          <p14:tracePt t="24391" x="841375" y="1427163"/>
          <p14:tracePt t="24398" x="841375" y="1436688"/>
          <p14:tracePt t="24414" x="841375" y="1452563"/>
          <p14:tracePt t="24424" x="841375" y="1462088"/>
          <p14:tracePt t="24430" x="841375" y="1477963"/>
          <p14:tracePt t="24440" x="841375" y="1495425"/>
          <p14:tracePt t="24446" x="849313" y="1504950"/>
          <p14:tracePt t="24453" x="849313" y="1520825"/>
          <p14:tracePt t="24460" x="858838" y="1546225"/>
          <p14:tracePt t="24469" x="866775" y="1563688"/>
          <p14:tracePt t="24476" x="874713" y="1581150"/>
          <p14:tracePt t="24484" x="874713" y="1597025"/>
          <p14:tracePt t="24492" x="884238" y="1614488"/>
          <p14:tracePt t="24500" x="892175" y="1631950"/>
          <p14:tracePt t="24508" x="900113" y="1657350"/>
          <p14:tracePt t="24516" x="917575" y="1682750"/>
          <p14:tracePt t="24525" x="935038" y="1708150"/>
          <p14:tracePt t="24530" x="952500" y="1733550"/>
          <p14:tracePt t="24539" x="968375" y="1751013"/>
          <p14:tracePt t="24546" x="993775" y="1793875"/>
          <p14:tracePt t="24555" x="1019175" y="1827213"/>
          <p14:tracePt t="24562" x="1044575" y="1860550"/>
          <p14:tracePt t="24572" x="1079500" y="1903413"/>
          <p14:tracePt t="24578" x="1104900" y="1938338"/>
          <p14:tracePt t="24586" x="1130300" y="1963738"/>
          <p14:tracePt t="24592" x="1163638" y="1989138"/>
          <p14:tracePt t="24601" x="1198563" y="2014538"/>
          <p14:tracePt t="24608" x="1241425" y="2047875"/>
          <p14:tracePt t="24616" x="1274763" y="2073275"/>
          <p14:tracePt t="24624" x="1325563" y="2098675"/>
          <p14:tracePt t="24632" x="1376363" y="2133600"/>
          <p14:tracePt t="24640" x="1411288" y="2149475"/>
          <p14:tracePt t="24648" x="1444625" y="2166938"/>
          <p14:tracePt t="24657" x="1470025" y="2174875"/>
          <p14:tracePt t="24662" x="1477963" y="2184400"/>
          <p14:tracePt t="24672" x="1487488" y="2184400"/>
          <p14:tracePt t="24678" x="1495425" y="2184400"/>
          <p14:tracePt t="24687" x="1504950" y="2184400"/>
          <p14:tracePt t="24719" x="1504950" y="2174875"/>
          <p14:tracePt t="24773" x="1504950" y="2166938"/>
          <p14:tracePt t="24881" x="1495425" y="2166938"/>
          <p14:tracePt t="25005" x="1487488" y="2166938"/>
          <p14:tracePt t="25012" x="1477963" y="2166938"/>
          <p14:tracePt t="25021" x="1452563" y="2166938"/>
          <p14:tracePt t="25029" x="1436688" y="2174875"/>
          <p14:tracePt t="25038" x="1419225" y="2184400"/>
          <p14:tracePt t="25044" x="1401763" y="2200275"/>
          <p14:tracePt t="25054" x="1376363" y="2217738"/>
          <p14:tracePt t="25060" x="1360488" y="2227263"/>
          <p14:tracePt t="25071" x="1333500" y="2252663"/>
          <p14:tracePt t="25075" x="1333500" y="2268538"/>
          <p14:tracePt t="25082" x="1325563" y="2268538"/>
          <p14:tracePt t="25092" x="1325563" y="2286000"/>
          <p14:tracePt t="25099" x="1325563" y="2293938"/>
          <p14:tracePt t="25152" x="1317625" y="2293938"/>
          <p14:tracePt t="25161" x="1308100" y="2293938"/>
          <p14:tracePt t="25170" x="1308100" y="2278063"/>
          <p14:tracePt t="25177" x="1292225" y="2260600"/>
          <p14:tracePt t="25185" x="1282700" y="2243138"/>
          <p14:tracePt t="25192" x="1274763" y="2235200"/>
          <p14:tracePt t="25200" x="1274763" y="2227263"/>
          <p14:tracePt t="25208" x="1266825" y="2227263"/>
          <p14:tracePt t="25214" x="1241425" y="2209800"/>
          <p14:tracePt t="25225" x="1223963" y="2192338"/>
          <p14:tracePt t="25230" x="1198563" y="2184400"/>
          <p14:tracePt t="25239" x="1173163" y="2174875"/>
          <p14:tracePt t="25246" x="1147763" y="2174875"/>
          <p14:tracePt t="25255" x="1138238" y="2166938"/>
          <p14:tracePt t="25262" x="1112838" y="2166938"/>
          <p14:tracePt t="25272" x="1096963" y="2166938"/>
          <p14:tracePt t="25284" x="1079500" y="2166938"/>
          <p14:tracePt t="25292" x="1062038" y="2174875"/>
          <p14:tracePt t="25300" x="1044575" y="2184400"/>
          <p14:tracePt t="25308" x="1028700" y="2192338"/>
          <p14:tracePt t="25316" x="1019175" y="2200275"/>
          <p14:tracePt t="25324" x="1011238" y="2209800"/>
          <p14:tracePt t="25332" x="1003300" y="2217738"/>
          <p14:tracePt t="25340" x="993775" y="2227263"/>
          <p14:tracePt t="25348" x="985838" y="2227263"/>
          <p14:tracePt t="25356" x="977900" y="2243138"/>
          <p14:tracePt t="25362" x="968375" y="2252663"/>
          <p14:tracePt t="25371" x="960438" y="2268538"/>
          <p14:tracePt t="25378" x="952500" y="2286000"/>
          <p14:tracePt t="25388" x="952500" y="2303463"/>
          <p14:tracePt t="25394" x="942975" y="2311400"/>
          <p14:tracePt t="25402" x="935038" y="2336800"/>
          <p14:tracePt t="25410" x="925513" y="2362200"/>
          <p14:tracePt t="25418" x="917575" y="2387600"/>
          <p14:tracePt t="25424" x="909638" y="2397125"/>
          <p14:tracePt t="25432" x="900113" y="2422525"/>
          <p14:tracePt t="25440" x="900113" y="2438400"/>
          <p14:tracePt t="25448" x="892175" y="2455863"/>
          <p14:tracePt t="25456" x="892175" y="2481263"/>
          <p14:tracePt t="25464" x="892175" y="2516188"/>
          <p14:tracePt t="25474" x="892175" y="2549525"/>
          <p14:tracePt t="25480" x="892175" y="2566988"/>
          <p14:tracePt t="25488" x="900113" y="2592388"/>
          <p14:tracePt t="25494" x="909638" y="2608263"/>
          <p14:tracePt t="25503" x="917575" y="2633663"/>
          <p14:tracePt t="25510" x="925513" y="2643188"/>
          <p14:tracePt t="25519" x="935038" y="2660650"/>
          <p14:tracePt t="25526" x="952500" y="2686050"/>
          <p14:tracePt t="25536" x="985838" y="2719388"/>
          <p14:tracePt t="25542" x="1011238" y="2736850"/>
          <p14:tracePt t="25550" x="1028700" y="2762250"/>
          <p14:tracePt t="25558" x="1054100" y="2787650"/>
          <p14:tracePt t="25564" x="1079500" y="2805113"/>
          <p14:tracePt t="25574" x="1104900" y="2813050"/>
          <p14:tracePt t="25580" x="1130300" y="2813050"/>
          <p14:tracePt t="25589" x="1147763" y="2820988"/>
          <p14:tracePt t="25596" x="1173163" y="2830513"/>
          <p14:tracePt t="25605" x="1189038" y="2830513"/>
          <p14:tracePt t="25612" x="1198563" y="2838450"/>
          <p14:tracePt t="25621" x="1216025" y="2846388"/>
          <p14:tracePt t="25628" x="1241425" y="2846388"/>
          <p14:tracePt t="25635" x="1257300" y="2846388"/>
          <p14:tracePt t="25642" x="1282700" y="2846388"/>
          <p14:tracePt t="25650" x="1317625" y="2846388"/>
          <p14:tracePt t="25658" x="1343025" y="2846388"/>
          <p14:tracePt t="25666" x="1368425" y="2846388"/>
          <p14:tracePt t="25674" x="1393825" y="2846388"/>
          <p14:tracePt t="25682" x="1419225" y="2846388"/>
          <p14:tracePt t="25690" x="1436688" y="2846388"/>
          <p14:tracePt t="25698" x="1462088" y="2838450"/>
          <p14:tracePt t="25706" x="1477963" y="2830513"/>
          <p14:tracePt t="25712" x="1495425" y="2820988"/>
          <p14:tracePt t="25728" x="1504950" y="2805113"/>
          <p14:tracePt t="25738" x="1504950" y="2787650"/>
          <p14:tracePt t="25744" x="1504950" y="2770188"/>
          <p14:tracePt t="25752" x="1504950" y="2744788"/>
          <p14:tracePt t="25760" x="1495425" y="2719388"/>
          <p14:tracePt t="25769" x="1487488" y="2693988"/>
          <p14:tracePt t="25774" x="1477963" y="2660650"/>
          <p14:tracePt t="25782" x="1470025" y="2625725"/>
          <p14:tracePt t="25790" x="1444625" y="2566988"/>
          <p14:tracePt t="25798" x="1427163" y="2524125"/>
          <p14:tracePt t="25806" x="1411288" y="2506663"/>
          <p14:tracePt t="25814" x="1401763" y="2489200"/>
          <p14:tracePt t="25822" x="1393825" y="2463800"/>
          <p14:tracePt t="25830" x="1385888" y="2455863"/>
          <p14:tracePt t="25838" x="1376363" y="2455863"/>
          <p14:tracePt t="25844" x="1376363" y="2447925"/>
          <p14:tracePt t="26063" x="1368425" y="2447925"/>
          <p14:tracePt t="26094" x="1360488" y="2447925"/>
          <p14:tracePt t="26141" x="1333500" y="2455863"/>
          <p14:tracePt t="26149" x="1317625" y="2455863"/>
          <p14:tracePt t="26156" x="1308100" y="2463800"/>
          <p14:tracePt t="26164" x="1300163" y="2473325"/>
          <p14:tracePt t="26175" x="1282700" y="2489200"/>
          <p14:tracePt t="26180" x="1257300" y="2498725"/>
          <p14:tracePt t="26191" x="1231900" y="2541588"/>
          <p14:tracePt t="26194" x="1198563" y="2574925"/>
          <p14:tracePt t="26204" x="1173163" y="2608263"/>
          <p14:tracePt t="26211" x="1155700" y="2660650"/>
          <p14:tracePt t="26221" x="1138238" y="2693988"/>
          <p14:tracePt t="26226" x="1130300" y="2736850"/>
          <p14:tracePt t="26235" x="1122363" y="2770188"/>
          <p14:tracePt t="26242" x="1122363" y="2813050"/>
          <p14:tracePt t="26251" x="1122363" y="2838450"/>
          <p14:tracePt t="26258" x="1122363" y="2871788"/>
          <p14:tracePt t="26264" x="1112838" y="2906713"/>
          <p14:tracePt t="26272" x="1104900" y="2940050"/>
          <p14:tracePt t="26280" x="1096963" y="2957513"/>
          <p14:tracePt t="26288" x="1087438" y="2982913"/>
          <p14:tracePt t="26296" x="1062038" y="3008313"/>
          <p14:tracePt t="26305" x="1036638" y="3033713"/>
          <p14:tracePt t="26312" x="1019175" y="3059113"/>
          <p14:tracePt t="26321" x="1003300" y="3076575"/>
          <p14:tracePt t="26328" x="993775" y="3076575"/>
          <p14:tracePt t="26338" x="985838" y="3084513"/>
          <p14:tracePt t="26358" x="977900" y="3084513"/>
          <p14:tracePt t="26374" x="960438" y="3076575"/>
          <p14:tracePt t="26390" x="952500" y="3067050"/>
          <p14:tracePt t="26396" x="942975" y="3067050"/>
          <p14:tracePt t="26406" x="935038" y="3067050"/>
          <p14:tracePt t="26444" x="925513" y="3067050"/>
          <p14:tracePt t="26453" x="917575" y="3067050"/>
          <p14:tracePt t="26467" x="909638" y="3084513"/>
          <p14:tracePt t="26474" x="900113" y="3101975"/>
          <p14:tracePt t="26483" x="900113" y="3109913"/>
          <p14:tracePt t="26490" x="892175" y="3127375"/>
          <p14:tracePt t="26499" x="892175" y="3152775"/>
          <p14:tracePt t="26507" x="892175" y="3170238"/>
          <p14:tracePt t="26514" x="884238" y="3195638"/>
          <p14:tracePt t="26524" x="884238" y="3228975"/>
          <p14:tracePt t="26531" x="884238" y="3263900"/>
          <p14:tracePt t="26539" x="884238" y="3289300"/>
          <p14:tracePt t="26544" x="892175" y="3322638"/>
          <p14:tracePt t="26554" x="900113" y="3355975"/>
          <p14:tracePt t="26560" x="909638" y="3382963"/>
          <p14:tracePt t="26570" x="917575" y="3416300"/>
          <p14:tracePt t="26576" x="935038" y="3459163"/>
          <p14:tracePt t="26584" x="968375" y="3509963"/>
          <p14:tracePt t="26592" x="993775" y="3560763"/>
          <p14:tracePt t="26600" x="1036638" y="3636963"/>
          <p14:tracePt t="26606" x="1079500" y="3705225"/>
          <p14:tracePt t="26614" x="1122363" y="3738563"/>
          <p14:tracePt t="26621" x="1155700" y="3781425"/>
          <p14:tracePt t="26630" x="1223963" y="3824288"/>
          <p14:tracePt t="26638" x="1292225" y="3883025"/>
          <p14:tracePt t="26646" x="1350963" y="3943350"/>
          <p14:tracePt t="26654" x="1419225" y="3976688"/>
          <p14:tracePt t="26662" x="1477963" y="3994150"/>
          <p14:tracePt t="26671" x="1512888" y="4002088"/>
          <p14:tracePt t="26676" x="1538288" y="4011613"/>
          <p14:tracePt t="26684" x="1555750" y="4011613"/>
          <p14:tracePt t="26692" x="1581150" y="4011613"/>
          <p14:tracePt t="26700" x="1589088" y="4002088"/>
          <p14:tracePt t="26708" x="1597025" y="3994150"/>
          <p14:tracePt t="26716" x="1614488" y="3976688"/>
          <p14:tracePt t="26723" x="1622425" y="3960813"/>
          <p14:tracePt t="26732" x="1639888" y="3935413"/>
          <p14:tracePt t="26740" x="1657350" y="3900488"/>
          <p14:tracePt t="26746" x="1674813" y="3867150"/>
          <p14:tracePt t="26754" x="1690688" y="3841750"/>
          <p14:tracePt t="26762" x="1700213" y="3816350"/>
          <p14:tracePt t="26772" x="1708150" y="3798888"/>
          <p14:tracePt t="26778" x="1708150" y="3773488"/>
          <p14:tracePt t="26788" x="1716088" y="3748088"/>
          <p14:tracePt t="26794" x="1725613" y="3713163"/>
          <p14:tracePt t="26804" x="1725613" y="3687763"/>
          <p14:tracePt t="26810" x="1733550" y="3654425"/>
          <p14:tracePt t="26817" x="1733550" y="3619500"/>
          <p14:tracePt t="26824" x="1733550" y="3586163"/>
          <p14:tracePt t="26833" x="1733550" y="3552825"/>
          <p14:tracePt t="26840" x="1725613" y="3527425"/>
          <p14:tracePt t="26848" x="1716088" y="3492500"/>
          <p14:tracePt t="26856" x="1708150" y="3467100"/>
          <p14:tracePt t="26864" x="1682750" y="3441700"/>
          <p14:tracePt t="26872" x="1657350" y="3416300"/>
          <p14:tracePt t="26880" x="1631950" y="3398838"/>
          <p14:tracePt t="26887" x="1614488" y="3390900"/>
          <p14:tracePt t="26894" x="1597025" y="3390900"/>
          <p14:tracePt t="26905" x="1571625" y="3382963"/>
          <p14:tracePt t="26910" x="1555750" y="3373438"/>
          <p14:tracePt t="26919" x="1538288" y="3365500"/>
          <p14:tracePt t="26926" x="1530350" y="3355975"/>
          <p14:tracePt t="26934" x="1520825" y="3355975"/>
          <p14:tracePt t="26942" x="1512888" y="3355975"/>
          <p14:tracePt t="26956" x="1504950" y="3355975"/>
          <p14:tracePt t="26964" x="1495425" y="3355975"/>
          <p14:tracePt t="27236" x="1487488" y="3355975"/>
          <p14:tracePt t="27244" x="1477963" y="3373438"/>
          <p14:tracePt t="27254" x="1444625" y="3390900"/>
          <p14:tracePt t="27260" x="1401763" y="3416300"/>
          <p14:tracePt t="27270" x="1360488" y="3441700"/>
          <p14:tracePt t="27276" x="1308100" y="3484563"/>
          <p14:tracePt t="27285" x="1266825" y="3527425"/>
          <p14:tracePt t="27292" x="1231900" y="3560763"/>
          <p14:tracePt t="27299" x="1198563" y="3594100"/>
          <p14:tracePt t="27308" x="1173163" y="3636963"/>
          <p14:tracePt t="27314" x="1147763" y="3662363"/>
          <p14:tracePt t="27323" x="1122363" y="3687763"/>
          <p14:tracePt t="27330" x="1096963" y="3713163"/>
          <p14:tracePt t="27339" x="1087438" y="3713163"/>
          <p14:tracePt t="27346" x="1069975" y="3730625"/>
          <p14:tracePt t="27355" x="1054100" y="3748088"/>
          <p14:tracePt t="27362" x="1044575" y="3756025"/>
          <p14:tracePt t="27370" x="1044575" y="3763963"/>
          <p14:tracePt t="27376" x="1036638" y="3773488"/>
          <p14:tracePt t="27385" x="1028700" y="3781425"/>
          <p14:tracePt t="27392" x="1019175" y="3790950"/>
          <p14:tracePt t="27400" x="1019175" y="3798888"/>
          <p14:tracePt t="27408" x="1011238" y="3806825"/>
          <p14:tracePt t="27417" x="1003300" y="3806825"/>
          <p14:tracePt t="27424" x="1003300" y="3816350"/>
          <p14:tracePt t="27432" x="985838" y="3824288"/>
          <p14:tracePt t="27438" x="977900" y="3832225"/>
          <p14:tracePt t="27454" x="968375" y="3841750"/>
          <p14:tracePt t="27462" x="960438" y="3849688"/>
          <p14:tracePt t="27471" x="952500" y="3849688"/>
          <p14:tracePt t="27478" x="952500" y="3857625"/>
          <p14:tracePt t="27489" x="942975" y="3867150"/>
          <p14:tracePt t="27494" x="942975" y="3875088"/>
          <p14:tracePt t="27503" x="942975" y="3892550"/>
          <p14:tracePt t="27508" x="942975" y="3908425"/>
          <p14:tracePt t="27517" x="942975" y="3925888"/>
          <p14:tracePt t="27524" x="942975" y="3951288"/>
          <p14:tracePt t="27532" x="942975" y="3976688"/>
          <p14:tracePt t="27540" x="952500" y="3994150"/>
          <p14:tracePt t="27548" x="968375" y="4027488"/>
          <p14:tracePt t="27556" x="977900" y="4062413"/>
          <p14:tracePt t="27564" x="993775" y="4095750"/>
          <p14:tracePt t="27572" x="1019175" y="4146550"/>
          <p14:tracePt t="27578" x="1054100" y="4181475"/>
          <p14:tracePt t="27587" x="1079500" y="4232275"/>
          <p14:tracePt t="27594" x="1104900" y="4275138"/>
          <p14:tracePt t="27603" x="1138238" y="4308475"/>
          <p14:tracePt t="27610" x="1163638" y="4333875"/>
          <p14:tracePt t="27620" x="1181100" y="4359275"/>
          <p14:tracePt t="27626" x="1206500" y="4384675"/>
          <p14:tracePt t="27635" x="1231900" y="4402138"/>
          <p14:tracePt t="27642" x="1257300" y="4419600"/>
          <p14:tracePt t="27648" x="1282700" y="4435475"/>
          <p14:tracePt t="27656" x="1308100" y="4452938"/>
          <p14:tracePt t="27664" x="1343025" y="4470400"/>
          <p14:tracePt t="27672" x="1360488" y="4495800"/>
          <p14:tracePt t="27680" x="1393825" y="4503738"/>
          <p14:tracePt t="27688" x="1427163" y="4513263"/>
          <p14:tracePt t="27696" x="1462088" y="4513263"/>
          <p14:tracePt t="27705" x="1495425" y="4521200"/>
          <p14:tracePt t="27712" x="1520825" y="4529138"/>
          <p14:tracePt t="27720" x="1546225" y="4538663"/>
          <p14:tracePt t="27726" x="1581150" y="4538663"/>
          <p14:tracePt t="27734" x="1606550" y="4538663"/>
          <p14:tracePt t="27742" x="1631950" y="4529138"/>
          <p14:tracePt t="27750" x="1639888" y="4521200"/>
          <p14:tracePt t="27758" x="1649413" y="4513263"/>
          <p14:tracePt t="27767" x="1657350" y="4495800"/>
          <p14:tracePt t="27774" x="1665288" y="4470400"/>
          <p14:tracePt t="27783" x="1674813" y="4435475"/>
          <p14:tracePt t="27788" x="1674813" y="4410075"/>
          <p14:tracePt t="27796" x="1674813" y="4376738"/>
          <p14:tracePt t="27805" x="1674813" y="4341813"/>
          <p14:tracePt t="27812" x="1674813" y="4308475"/>
          <p14:tracePt t="27822" x="1665288" y="4283075"/>
          <p14:tracePt t="27828" x="1657350" y="4249738"/>
          <p14:tracePt t="27836" x="1649413" y="4224338"/>
          <p14:tracePt t="27844" x="1639888" y="4197350"/>
          <p14:tracePt t="27854" x="1631950" y="4171950"/>
          <p14:tracePt t="27858" x="1622425" y="4156075"/>
          <p14:tracePt t="27867" x="1614488" y="4130675"/>
          <p14:tracePt t="27874" x="1606550" y="4113213"/>
          <p14:tracePt t="27883" x="1606550" y="4105275"/>
          <p14:tracePt t="28061" x="1597025" y="4105275"/>
          <p14:tracePt t="28077" x="1589088" y="4105275"/>
          <p14:tracePt t="28101" x="1581150" y="4105275"/>
          <p14:tracePt t="28108" x="1571625" y="4105275"/>
          <p14:tracePt t="28124" x="1563688" y="4113213"/>
          <p14:tracePt t="28138" x="1555750" y="4121150"/>
          <p14:tracePt t="28146" x="1546225" y="4130675"/>
          <p14:tracePt t="28158" x="1538288" y="4138613"/>
          <p14:tracePt t="28162" x="1530350" y="4156075"/>
          <p14:tracePt t="28171" x="1512888" y="4181475"/>
          <p14:tracePt t="28178" x="1495425" y="4214813"/>
          <p14:tracePt t="28189" x="1477963" y="4240213"/>
          <p14:tracePt t="28193" x="1462088" y="4275138"/>
          <p14:tracePt t="28200" x="1444625" y="4308475"/>
          <p14:tracePt t="28208" x="1427163" y="4341813"/>
          <p14:tracePt t="28217" x="1419225" y="4368800"/>
          <p14:tracePt t="28224" x="1411288" y="4402138"/>
          <p14:tracePt t="28232" x="1401763" y="4445000"/>
          <p14:tracePt t="28240" x="1385888" y="4478338"/>
          <p14:tracePt t="28248" x="1376363" y="4538663"/>
          <p14:tracePt t="28256" x="1368425" y="4572000"/>
          <p14:tracePt t="28264" x="1360488" y="4597400"/>
          <p14:tracePt t="28270" x="1350963" y="4630738"/>
          <p14:tracePt t="28278" x="1343025" y="4640263"/>
          <p14:tracePt t="28286" x="1333500" y="4657725"/>
          <p14:tracePt t="28294" x="1325563" y="4665663"/>
          <p14:tracePt t="28319" x="1317625" y="4665663"/>
          <p14:tracePt t="28335" x="1308100" y="4665663"/>
          <p14:tracePt t="28348" x="1300163" y="4665663"/>
          <p14:tracePt t="28356" x="1274763" y="4657725"/>
          <p14:tracePt t="28364" x="1266825" y="4648200"/>
          <p14:tracePt t="28372" x="1241425" y="4640263"/>
          <p14:tracePt t="28381" x="1223963" y="4630738"/>
          <p14:tracePt t="28389" x="1206500" y="4630738"/>
          <p14:tracePt t="28397" x="1181100" y="4622800"/>
          <p14:tracePt t="28406" x="1155700" y="4614863"/>
          <p14:tracePt t="28410" x="1130300" y="4614863"/>
          <p14:tracePt t="28420" x="1112838" y="4614863"/>
          <p14:tracePt t="28426" x="1087438" y="4614863"/>
          <p14:tracePt t="28435" x="1069975" y="4614863"/>
          <p14:tracePt t="28442" x="1054100" y="4614863"/>
          <p14:tracePt t="28453" x="1044575" y="4614863"/>
          <p14:tracePt t="28459" x="1036638" y="4614863"/>
          <p14:tracePt t="28468" x="1028700" y="4614863"/>
          <p14:tracePt t="28474" x="1019175" y="4614863"/>
          <p14:tracePt t="28481" x="1011238" y="4622800"/>
          <p14:tracePt t="28489" x="1011238" y="4630738"/>
          <p14:tracePt t="28497" x="1003300" y="4630738"/>
          <p14:tracePt t="28505" x="985838" y="4648200"/>
          <p14:tracePt t="28513" x="985838" y="4657725"/>
          <p14:tracePt t="28522" x="960438" y="4665663"/>
          <p14:tracePt t="28529" x="952500" y="4683125"/>
          <p14:tracePt t="28540" x="942975" y="4699000"/>
          <p14:tracePt t="28544" x="935038" y="4708525"/>
          <p14:tracePt t="28553" x="917575" y="4724400"/>
          <p14:tracePt t="28559" x="909638" y="4749800"/>
          <p14:tracePt t="28570" x="900113" y="4775200"/>
          <p14:tracePt t="28575" x="900113" y="4792663"/>
          <p14:tracePt t="28585" x="900113" y="4827588"/>
          <p14:tracePt t="28590" x="900113" y="4860925"/>
          <p14:tracePt t="28601" x="900113" y="4886325"/>
          <p14:tracePt t="28607" x="909638" y="4903788"/>
          <p14:tracePt t="28615" x="925513" y="4929188"/>
          <p14:tracePt t="28621" x="952500" y="4954588"/>
          <p14:tracePt t="28629" x="985838" y="4997450"/>
          <p14:tracePt t="28639" x="1028700" y="5030788"/>
          <p14:tracePt t="28644" x="1062038" y="5081588"/>
          <p14:tracePt t="28654" x="1104900" y="5132388"/>
          <p14:tracePt t="28660" x="1147763" y="5183188"/>
          <p14:tracePt t="28670" x="1173163" y="5218113"/>
          <p14:tracePt t="28676" x="1198563" y="5243513"/>
          <p14:tracePt t="28686" x="1223963" y="5268913"/>
          <p14:tracePt t="28691" x="1249363" y="5294313"/>
          <p14:tracePt t="28700" x="1274763" y="5319713"/>
          <p14:tracePt t="28707" x="1308100" y="5345113"/>
          <p14:tracePt t="28714" x="1343025" y="5362575"/>
          <p14:tracePt t="28723" x="1368425" y="5380038"/>
          <p14:tracePt t="28731" x="1401763" y="5395913"/>
          <p14:tracePt t="28740" x="1427163" y="5405438"/>
          <p14:tracePt t="28746" x="1452563" y="5405438"/>
          <p14:tracePt t="28754" x="1462088" y="5405438"/>
          <p14:tracePt t="28760" x="1477963" y="5405438"/>
          <p14:tracePt t="28770" x="1487488" y="5405438"/>
          <p14:tracePt t="28776" x="1504950" y="5405438"/>
          <p14:tracePt t="28785" x="1520825" y="5395913"/>
          <p14:tracePt t="28792" x="1530350" y="5395913"/>
          <p14:tracePt t="28802" x="1546225" y="5395913"/>
          <p14:tracePt t="28808" x="1571625" y="5387975"/>
          <p14:tracePt t="28818" x="1597025" y="5380038"/>
          <p14:tracePt t="28823" x="1614488" y="5370513"/>
          <p14:tracePt t="28831" x="1631950" y="5362575"/>
          <p14:tracePt t="28839" x="1649413" y="5353050"/>
          <p14:tracePt t="28847" x="1649413" y="5345113"/>
          <p14:tracePt t="28856" x="1657350" y="5345113"/>
          <p14:tracePt t="28863" x="1665288" y="5337175"/>
          <p14:tracePt t="28872" x="1674813" y="5327650"/>
          <p14:tracePt t="28879" x="1674813" y="5319713"/>
          <p14:tracePt t="28889" x="1674813" y="5294313"/>
          <p14:tracePt t="28892" x="1674813" y="5286375"/>
          <p14:tracePt t="28902" x="1674813" y="5268913"/>
          <p14:tracePt t="28908" x="1674813" y="5251450"/>
          <p14:tracePt t="28918" x="1674813" y="5243513"/>
          <p14:tracePt t="28924" x="1665288" y="5243513"/>
          <p14:tracePt t="28934" x="1665288" y="5235575"/>
          <p14:tracePt t="28940" x="1665288" y="5226050"/>
          <p14:tracePt t="29065" x="1657350" y="5226050"/>
          <p14:tracePt t="29088" x="1649413" y="5226050"/>
          <p14:tracePt t="29103" x="1639888" y="5226050"/>
          <p14:tracePt t="29120" x="1639888" y="5235575"/>
          <p14:tracePt t="29136" x="1631950" y="5235575"/>
          <p14:tracePt t="29142" x="1622425" y="5235575"/>
          <p14:tracePt t="29152" x="1614488" y="5243513"/>
          <p14:tracePt t="29158" x="1614488" y="5251450"/>
          <p14:tracePt t="29168" x="1606550" y="5260975"/>
          <p14:tracePt t="29173" x="1597025" y="5260975"/>
          <p14:tracePt t="29180" x="1597025" y="5268913"/>
          <p14:tracePt t="29188" x="1589088" y="5276850"/>
          <p14:tracePt t="29196" x="1571625" y="5286375"/>
          <p14:tracePt t="29204" x="1555750" y="5311775"/>
          <p14:tracePt t="29212" x="1530350" y="5345113"/>
          <p14:tracePt t="29220" x="1512888" y="5370513"/>
          <p14:tracePt t="29228" x="1495425" y="5395913"/>
          <p14:tracePt t="29236" x="1477963" y="5421313"/>
          <p14:tracePt t="29242" x="1470025" y="5446713"/>
          <p14:tracePt t="29252" x="1462088" y="5472113"/>
          <p14:tracePt t="29258" x="1462088" y="5497513"/>
          <p14:tracePt t="29268" x="1452563" y="5524500"/>
          <p14:tracePt t="29274" x="1452563" y="5532438"/>
          <p14:tracePt t="29283" x="1452563" y="5549900"/>
          <p14:tracePt t="29290" x="1452563" y="5557838"/>
          <p14:tracePt t="29306" x="1462088" y="5557838"/>
          <p14:tracePt t="29361" x="1462088" y="5549900"/>
          <p14:tracePt t="29368" x="1444625" y="5532438"/>
          <p14:tracePt t="29375" x="1419225" y="5514975"/>
          <p14:tracePt t="29384" x="1393825" y="5514975"/>
          <p14:tracePt t="29390" x="1360488" y="5497513"/>
          <p14:tracePt t="29400" x="1333500" y="5489575"/>
          <p14:tracePt t="29406" x="1317625" y="5481638"/>
          <p14:tracePt t="29416" x="1292225" y="5472113"/>
          <p14:tracePt t="29425" x="1266825" y="5464175"/>
          <p14:tracePt t="29431" x="1241425" y="5464175"/>
          <p14:tracePt t="29440" x="1231900" y="5464175"/>
          <p14:tracePt t="29444" x="1206500" y="5464175"/>
          <p14:tracePt t="29456" x="1189038" y="5456238"/>
          <p14:tracePt t="29460" x="1181100" y="5456238"/>
          <p14:tracePt t="29472" x="1163638" y="5456238"/>
          <p14:tracePt t="29477" x="1155700" y="5456238"/>
          <p14:tracePt t="29487" x="1130300" y="5456238"/>
          <p14:tracePt t="29492" x="1112838" y="5456238"/>
          <p14:tracePt t="29501" x="1096963" y="5456238"/>
          <p14:tracePt t="29508" x="1069975" y="5456238"/>
          <p14:tracePt t="29517" x="1044575" y="5456238"/>
          <p14:tracePt t="29523" x="1019175" y="5464175"/>
          <p14:tracePt t="29531" x="1003300" y="5464175"/>
          <p14:tracePt t="29539" x="985838" y="5472113"/>
          <p14:tracePt t="29547" x="960438" y="5481638"/>
          <p14:tracePt t="29554" x="942975" y="5489575"/>
          <p14:tracePt t="29563" x="917575" y="5489575"/>
          <p14:tracePt t="29571" x="892175" y="5497513"/>
          <p14:tracePt t="29579" x="866775" y="5514975"/>
          <p14:tracePt t="29587" x="858838" y="5532438"/>
          <p14:tracePt t="29592" x="833438" y="5549900"/>
          <p14:tracePt t="29601" x="815975" y="5565775"/>
          <p14:tracePt t="29608" x="798513" y="5583238"/>
          <p14:tracePt t="29619" x="790575" y="5600700"/>
          <p14:tracePt t="29624" x="781050" y="5616575"/>
          <p14:tracePt t="29634" x="781050" y="5641975"/>
          <p14:tracePt t="29640" x="781050" y="5651500"/>
          <p14:tracePt t="29650" x="781050" y="5676900"/>
          <p14:tracePt t="29656" x="781050" y="5694363"/>
          <p14:tracePt t="29663" x="798513" y="5710238"/>
          <p14:tracePt t="29671" x="808038" y="5735638"/>
          <p14:tracePt t="29678" x="823913" y="5761038"/>
          <p14:tracePt t="29688" x="833438" y="5788025"/>
          <p14:tracePt t="29694" x="841375" y="5803900"/>
          <p14:tracePt t="29706" x="849313" y="5829300"/>
          <p14:tracePt t="29710" x="858838" y="5854700"/>
          <p14:tracePt t="29722" x="866775" y="5880100"/>
          <p14:tracePt t="29724" x="892175" y="5905500"/>
          <p14:tracePt t="29734" x="909638" y="5922963"/>
          <p14:tracePt t="29741" x="935038" y="5957888"/>
          <p14:tracePt t="29752" x="960438" y="5999163"/>
          <p14:tracePt t="29756" x="993775" y="6034088"/>
          <p14:tracePt t="29769" x="1019175" y="6076950"/>
          <p14:tracePt t="29772" x="1044575" y="6110288"/>
          <p14:tracePt t="29780" x="1087438" y="6143625"/>
          <p14:tracePt t="29789" x="1122363" y="6186488"/>
          <p14:tracePt t="29794" x="1163638" y="6221413"/>
          <p14:tracePt t="29804" x="1198563" y="6262688"/>
          <p14:tracePt t="29810" x="1241425" y="6297613"/>
          <p14:tracePt t="29819" x="1300163" y="6338888"/>
          <p14:tracePt t="29826" x="1368425" y="6399213"/>
          <p14:tracePt t="29837" x="1436688" y="6442075"/>
          <p14:tracePt t="29842" x="1495425" y="6483350"/>
          <p14:tracePt t="29853" x="1563688" y="6526213"/>
          <p14:tracePt t="29858" x="1597025" y="6551613"/>
          <p14:tracePt t="29867" x="1631950" y="6569075"/>
          <p14:tracePt t="29873" x="1649413" y="6577013"/>
          <p14:tracePt t="29881" x="1649413" y="6586538"/>
          <p14:tracePt t="29888" x="1657350" y="6586538"/>
          <p14:tracePt t="29898" x="1665288" y="6586538"/>
          <p14:tracePt t="29905" x="1674813" y="6586538"/>
          <p14:tracePt t="29913" x="1674813" y="6577013"/>
          <p14:tracePt t="29921" x="1682750" y="6569075"/>
          <p14:tracePt t="29929" x="1690688" y="6561138"/>
          <p14:tracePt t="29938" x="1700213" y="6551613"/>
          <p14:tracePt t="29942" x="1700213" y="6535738"/>
          <p14:tracePt t="29951" x="1708150" y="6526213"/>
          <p14:tracePt t="29958" x="1716088" y="6518275"/>
          <p14:tracePt t="29967" x="1725613" y="6492875"/>
          <p14:tracePt t="29974" x="1733550" y="6475413"/>
          <p14:tracePt t="29983" x="1741488" y="6457950"/>
          <p14:tracePt t="29991" x="1741488" y="6442075"/>
          <p14:tracePt t="29999" x="1741488" y="6424613"/>
          <p14:tracePt t="30005" x="1741488" y="6416675"/>
          <p14:tracePt t="30013" x="1741488" y="6391275"/>
          <p14:tracePt t="30022" x="1733550" y="6365875"/>
          <p14:tracePt t="30028" x="1725613" y="6356350"/>
          <p14:tracePt t="30037" x="1708150" y="6338888"/>
          <p14:tracePt t="30044" x="1682750" y="6313488"/>
          <p14:tracePt t="30054" x="1657350" y="6288088"/>
          <p14:tracePt t="30061" x="1631950" y="6262688"/>
          <p14:tracePt t="30067" x="1606550" y="6237288"/>
          <p14:tracePt t="30074" x="1589088" y="6211888"/>
          <p14:tracePt t="30087" x="1571625" y="6203950"/>
          <p14:tracePt t="30091" x="1571625" y="6194425"/>
          <p14:tracePt t="30100" x="1563688" y="6186488"/>
          <p14:tracePt t="30106" x="1555750" y="6178550"/>
          <p14:tracePt t="30116" x="1546225" y="6178550"/>
          <p14:tracePt t="30123" x="1546225" y="6169025"/>
          <p14:tracePt t="30132" x="1538288" y="6161088"/>
          <p14:tracePt t="30137" x="1530350" y="6161088"/>
          <p14:tracePt t="30144" x="1530350" y="6153150"/>
          <p14:tracePt t="30154" x="1520825" y="6143625"/>
          <p14:tracePt t="30161" x="1512888" y="6135688"/>
          <p14:tracePt t="30171" x="1504950" y="6127750"/>
          <p14:tracePt t="30176" x="1504950" y="6118225"/>
          <p14:tracePt t="30185" x="1495425" y="6118225"/>
          <p14:tracePt t="30192" x="1495425" y="6110288"/>
          <p14:tracePt t="30203" x="1487488" y="6102350"/>
          <p14:tracePt t="31336" x="1495425" y="6084888"/>
          <p14:tracePt t="31342" x="1512888" y="6059488"/>
          <p14:tracePt t="31352" x="1530350" y="6024563"/>
          <p14:tracePt t="31358" x="1538288" y="5999163"/>
          <p14:tracePt t="31369" x="1538288" y="5991225"/>
          <p14:tracePt t="31374" x="1538288" y="5965825"/>
          <p14:tracePt t="31384" x="1538288" y="5957888"/>
          <p14:tracePt t="31388" x="1546225" y="5940425"/>
          <p14:tracePt t="31400" x="1546225" y="5932488"/>
          <p14:tracePt t="31404" x="1555750" y="5915025"/>
          <p14:tracePt t="31413" x="1563688" y="5905500"/>
          <p14:tracePt t="31420" x="1571625" y="5905500"/>
          <p14:tracePt t="31428" x="1571625" y="5897563"/>
          <p14:tracePt t="31437" x="1581150" y="5880100"/>
          <p14:tracePt t="31444" x="1589088" y="5872163"/>
          <p14:tracePt t="31452" x="1597025" y="5864225"/>
          <p14:tracePt t="31458" x="1597025" y="5854700"/>
          <p14:tracePt t="31467" x="1606550" y="5854700"/>
          <p14:tracePt t="31474" x="1622425" y="5829300"/>
          <p14:tracePt t="31485" x="1631950" y="5813425"/>
          <p14:tracePt t="31490" x="1631950" y="5795963"/>
          <p14:tracePt t="31500" x="1639888" y="5778500"/>
          <p14:tracePt t="31506" x="1649413" y="5753100"/>
          <p14:tracePt t="31514" x="1657350" y="5735638"/>
          <p14:tracePt t="31522" x="1665288" y="5727700"/>
          <p14:tracePt t="31529" x="1665288" y="5710238"/>
          <p14:tracePt t="31536" x="1665288" y="5702300"/>
          <p14:tracePt t="31544" x="1665288" y="5694363"/>
          <p14:tracePt t="31553" x="1665288" y="5684838"/>
          <p14:tracePt t="31569" x="1665288" y="5676900"/>
          <p14:tracePt t="31576" x="1657350" y="5668963"/>
          <p14:tracePt t="31586" x="1657350" y="5659438"/>
          <p14:tracePt t="31647" x="1657350" y="5651500"/>
          <p14:tracePt t="31668" x="1657350" y="5641975"/>
          <p14:tracePt t="31717" x="1665288" y="5641975"/>
          <p14:tracePt t="31724" x="1674813" y="5634038"/>
          <p14:tracePt t="31734" x="1674813" y="5626100"/>
          <p14:tracePt t="31741" x="1682750" y="5616575"/>
          <p14:tracePt t="31749" x="1690688" y="5616575"/>
          <p14:tracePt t="31754" x="1690688" y="5608638"/>
          <p14:tracePt t="31764" x="1700213" y="5600700"/>
          <p14:tracePt t="31771" x="1708150" y="5600700"/>
          <p14:tracePt t="31779" x="1716088" y="5591175"/>
          <p14:tracePt t="31787" x="1716088" y="5565775"/>
          <p14:tracePt t="31794" x="1725613" y="5557838"/>
          <p14:tracePt t="31803" x="1725613" y="5532438"/>
          <p14:tracePt t="31808" x="1733550" y="5507038"/>
          <p14:tracePt t="31819" x="1733550" y="5489575"/>
          <p14:tracePt t="31824" x="1741488" y="5472113"/>
          <p14:tracePt t="31835" x="1741488" y="5446713"/>
          <p14:tracePt t="31840" x="1751013" y="5430838"/>
          <p14:tracePt t="31850" x="1751013" y="5405438"/>
          <p14:tracePt t="31856" x="1751013" y="5387975"/>
          <p14:tracePt t="31867" x="1758950" y="5380038"/>
          <p14:tracePt t="31872" x="1758950" y="5353050"/>
          <p14:tracePt t="31879" x="1758950" y="5337175"/>
          <p14:tracePt t="31895" x="1758950" y="5319713"/>
          <p14:tracePt t="31903" x="1758950" y="5311775"/>
          <p14:tracePt t="31911" x="1758950" y="5294313"/>
          <p14:tracePt t="31919" x="1758950" y="5286375"/>
          <p14:tracePt t="31936" x="1758950" y="5276850"/>
          <p14:tracePt t="31942" x="1758950" y="5268913"/>
          <p14:tracePt t="31950" x="1758950" y="5260975"/>
          <p14:tracePt t="31957" x="1758950" y="5251450"/>
          <p14:tracePt t="31966" x="1758950" y="5235575"/>
          <p14:tracePt t="31972" x="1758950" y="5218113"/>
          <p14:tracePt t="31990" x="1758950" y="5175250"/>
          <p14:tracePt t="31998" x="1758950" y="5157788"/>
          <p14:tracePt t="32004" x="1758950" y="5132388"/>
          <p14:tracePt t="32014" x="1758950" y="5116513"/>
          <p14:tracePt t="32020" x="1751013" y="5099050"/>
          <p14:tracePt t="32026" x="1741488" y="5073650"/>
          <p14:tracePt t="32036" x="1733550" y="5038725"/>
          <p14:tracePt t="32043" x="1725613" y="5005388"/>
          <p14:tracePt t="32054" x="1716088" y="4972050"/>
          <p14:tracePt t="32058" x="1708150" y="4937125"/>
          <p14:tracePt t="32069" x="1700213" y="4919663"/>
          <p14:tracePt t="32074" x="1690688" y="4886325"/>
          <p14:tracePt t="32086" x="1682750" y="4860925"/>
          <p14:tracePt t="32089" x="1674813" y="4827588"/>
          <p14:tracePt t="32099" x="1665288" y="4784725"/>
          <p14:tracePt t="32104" x="1657350" y="4749800"/>
          <p14:tracePt t="32116" x="1649413" y="4716463"/>
          <p14:tracePt t="32121" x="1631950" y="4683125"/>
          <p14:tracePt t="32129" x="1622425" y="4648200"/>
          <p14:tracePt t="32137" x="1606550" y="4614863"/>
          <p14:tracePt t="32144" x="1597025" y="4579938"/>
          <p14:tracePt t="32153" x="1589088" y="4546600"/>
          <p14:tracePt t="32159" x="1581150" y="4486275"/>
          <p14:tracePt t="32169" x="1571625" y="4445000"/>
          <p14:tracePt t="32175" x="1571625" y="4384675"/>
          <p14:tracePt t="32184" x="1571625" y="4325938"/>
          <p14:tracePt t="32190" x="1571625" y="4275138"/>
          <p14:tracePt t="32201" x="1571625" y="4197350"/>
          <p14:tracePt t="32207" x="1571625" y="4138613"/>
          <p14:tracePt t="32215" x="1563688" y="4079875"/>
          <p14:tracePt t="32220" x="1538288" y="3994150"/>
          <p14:tracePt t="32229" x="1530350" y="3908425"/>
          <p14:tracePt t="32237" x="1495425" y="3806825"/>
          <p14:tracePt t="32245" x="1487488" y="3705225"/>
          <p14:tracePt t="32253" x="1470025" y="3619500"/>
          <p14:tracePt t="32261" x="1462088" y="3527425"/>
          <p14:tracePt t="32269" x="1462088" y="3441700"/>
          <p14:tracePt t="32277" x="1462088" y="3390900"/>
          <p14:tracePt t="32286" x="1462088" y="3330575"/>
          <p14:tracePt t="32290" x="1452563" y="3246438"/>
          <p14:tracePt t="32300" x="1436688" y="3152775"/>
          <p14:tracePt t="32306" x="1436688" y="3067050"/>
          <p14:tracePt t="32315" x="1436688" y="3000375"/>
          <p14:tracePt t="32322" x="1436688" y="2932113"/>
          <p14:tracePt t="32332" x="1444625" y="2871788"/>
          <p14:tracePt t="32338" x="1444625" y="2813050"/>
          <p14:tracePt t="32348" x="1444625" y="2770188"/>
          <p14:tracePt t="32354" x="1444625" y="2736850"/>
          <p14:tracePt t="32365" x="1444625" y="2693988"/>
          <p14:tracePt t="32369" x="1444625" y="2633663"/>
          <p14:tracePt t="32376" x="1452563" y="2574925"/>
          <p14:tracePt t="32385" x="1462088" y="2541588"/>
          <p14:tracePt t="32392" x="1470025" y="2498725"/>
          <p14:tracePt t="32403" x="1495425" y="2463800"/>
          <p14:tracePt t="32408" x="1520825" y="2422525"/>
          <p14:tracePt t="32417" x="1546225" y="2397125"/>
          <p14:tracePt t="32424" x="1571625" y="2371725"/>
          <p14:tracePt t="32433" x="1597025" y="2354263"/>
          <p14:tracePt t="32438" x="1622425" y="2328863"/>
          <p14:tracePt t="32450" x="1639888" y="2286000"/>
          <p14:tracePt t="32456" x="1649413" y="2268538"/>
          <p14:tracePt t="32464" x="1657350" y="2235200"/>
          <p14:tracePt t="32470" x="1665288" y="2200275"/>
          <p14:tracePt t="32481" x="1674813" y="2159000"/>
          <p14:tracePt t="32487" x="1682750" y="2124075"/>
          <p14:tracePt t="32495" x="1690688" y="2098675"/>
          <p14:tracePt t="32503" x="1690688" y="2065338"/>
          <p14:tracePt t="32508" x="1700213" y="2030413"/>
          <p14:tracePt t="32519" x="1700213" y="1989138"/>
          <p14:tracePt t="32524" x="1708150" y="1954213"/>
          <p14:tracePt t="32535" x="1708150" y="1903413"/>
          <p14:tracePt t="32540" x="1708150" y="1844675"/>
          <p14:tracePt t="32551" x="1708150" y="1784350"/>
          <p14:tracePt t="32556" x="1708150" y="1741488"/>
          <p14:tracePt t="32565" x="1708150" y="1690688"/>
          <p14:tracePt t="32571" x="1700213" y="1649413"/>
          <p14:tracePt t="32581" x="1690688" y="1614488"/>
          <p14:tracePt t="32586" x="1682750" y="1589088"/>
          <p14:tracePt t="32595" x="1682750" y="1571625"/>
          <p14:tracePt t="32603" x="1682750" y="1555750"/>
          <p14:tracePt t="32611" x="1682750" y="1538288"/>
          <p14:tracePt t="32619" x="1690688" y="1530350"/>
          <p14:tracePt t="32627" x="1700213" y="1512888"/>
          <p14:tracePt t="32636" x="1708150" y="1504950"/>
          <p14:tracePt t="32640" x="1716088" y="1487488"/>
          <p14:tracePt t="32650" x="1725613" y="1477963"/>
          <p14:tracePt t="32656" x="1751013" y="1462088"/>
          <p14:tracePt t="32666" x="1776413" y="1436688"/>
          <p14:tracePt t="32672" x="1793875" y="1427163"/>
          <p14:tracePt t="32683" x="1801813" y="1427163"/>
          <p14:tracePt t="32689" x="1809750" y="1419225"/>
          <p14:tracePt t="32697" x="1819275" y="1411288"/>
          <p14:tracePt t="32704" x="1827213" y="1401763"/>
          <p14:tracePt t="32719" x="1844675" y="1393825"/>
          <p14:tracePt t="32726" x="1852613" y="1393825"/>
          <p14:tracePt t="32743" x="1870075" y="1393825"/>
          <p14:tracePt t="32753" x="1878013" y="1393825"/>
          <p14:tracePt t="32758" x="1903413" y="1401763"/>
          <p14:tracePt t="32770" x="1928813" y="1411288"/>
          <p14:tracePt t="32774" x="1954213" y="1411288"/>
          <p14:tracePt t="32783" x="1971675" y="1419225"/>
          <p14:tracePt t="32788" x="1989138" y="1427163"/>
          <p14:tracePt t="32797" x="1997075" y="1436688"/>
          <p14:tracePt t="32804" x="2005013" y="1444625"/>
          <p14:tracePt t="32814" x="2022475" y="1452563"/>
          <p14:tracePt t="32820" x="2055813" y="1452563"/>
          <p14:tracePt t="32831" x="2090738" y="1452563"/>
          <p14:tracePt t="32837" x="2133600" y="1452563"/>
          <p14:tracePt t="32843" x="2159000" y="1452563"/>
          <p14:tracePt t="32852" x="2192338" y="1452563"/>
          <p14:tracePt t="32858" x="2235200" y="1452563"/>
          <p14:tracePt t="32869" x="2268538" y="1452563"/>
          <p14:tracePt t="32874" x="2303463" y="1452563"/>
          <p14:tracePt t="32885" x="2328863" y="1452563"/>
          <p14:tracePt t="32890" x="2362200" y="1452563"/>
          <p14:tracePt t="32902" x="2397125" y="1452563"/>
          <p14:tracePt t="32906" x="2430463" y="1462088"/>
          <p14:tracePt t="32914" x="2463800" y="1470025"/>
          <p14:tracePt t="32920" x="2498725" y="1470025"/>
          <p14:tracePt t="32930" x="2524125" y="1477963"/>
          <p14:tracePt t="32936" x="2574925" y="1495425"/>
          <p14:tracePt t="32944" x="2633663" y="1504950"/>
          <p14:tracePt t="32953" x="2668588" y="1520825"/>
          <p14:tracePt t="32961" x="2693988" y="1530350"/>
          <p14:tracePt t="32977" x="2701925" y="1530350"/>
          <p14:tracePt t="33046" x="2693988" y="1530350"/>
          <p14:tracePt t="33069" x="2693988" y="1538288"/>
          <p14:tracePt t="33084" x="2686050" y="1546225"/>
          <p14:tracePt t="33092" x="2686050" y="1555750"/>
          <p14:tracePt t="33117" x="2686050" y="1563688"/>
          <p14:tracePt t="33122" x="2686050" y="1571625"/>
          <p14:tracePt t="33148" x="2686050" y="1581150"/>
          <p14:tracePt t="33154" x="2686050" y="1597025"/>
          <p14:tracePt t="33163" x="2686050" y="1606550"/>
          <p14:tracePt t="33171" x="2686050" y="1622425"/>
          <p14:tracePt t="33181" x="2686050" y="1631950"/>
          <p14:tracePt t="33186" x="2686050" y="1649413"/>
          <p14:tracePt t="33193" x="2686050" y="1682750"/>
          <p14:tracePt t="33201" x="2693988" y="1725613"/>
          <p14:tracePt t="33208" x="2701925" y="1758950"/>
          <p14:tracePt t="33218" x="2711450" y="1809750"/>
          <p14:tracePt t="33224" x="2719388" y="1835150"/>
          <p14:tracePt t="33233" x="2727325" y="1885950"/>
          <p14:tracePt t="33240" x="2736850" y="1928813"/>
          <p14:tracePt t="33249" x="2752725" y="1979613"/>
          <p14:tracePt t="33256" x="2762250" y="2039938"/>
          <p14:tracePt t="33264" x="2778125" y="2090738"/>
          <p14:tracePt t="33270" x="2795588" y="2133600"/>
          <p14:tracePt t="33279" x="2805113" y="2166938"/>
          <p14:tracePt t="33286" x="2805113" y="2192338"/>
          <p14:tracePt t="33294" x="2813050" y="2235200"/>
          <p14:tracePt t="33302" x="2820988" y="2268538"/>
          <p14:tracePt t="33310" x="2838450" y="2311400"/>
          <p14:tracePt t="33318" x="2846388" y="2371725"/>
          <p14:tracePt t="33326" x="2846388" y="2405063"/>
          <p14:tracePt t="33332" x="2846388" y="2438400"/>
          <p14:tracePt t="33340" x="2846388" y="2463800"/>
          <p14:tracePt t="33349" x="2846388" y="2498725"/>
          <p14:tracePt t="33356" x="2846388" y="2524125"/>
          <p14:tracePt t="33366" x="2846388" y="2549525"/>
          <p14:tracePt t="33372" x="2846388" y="2582863"/>
          <p14:tracePt t="33382" x="2846388" y="2617788"/>
          <p14:tracePt t="33388" x="2855913" y="2643188"/>
          <p14:tracePt t="33394" x="2855913" y="2660650"/>
          <p14:tracePt t="33402" x="2863850" y="2686050"/>
          <p14:tracePt t="33411" x="2863850" y="2711450"/>
          <p14:tracePt t="33418" x="2871788" y="2744788"/>
          <p14:tracePt t="33426" x="2881313" y="2770188"/>
          <p14:tracePt t="33434" x="2889250" y="2787650"/>
          <p14:tracePt t="33442" x="2897188" y="2813050"/>
          <p14:tracePt t="33450" x="2906713" y="2838450"/>
          <p14:tracePt t="33458" x="2914650" y="2863850"/>
          <p14:tracePt t="33466" x="2914650" y="2881313"/>
          <p14:tracePt t="33472" x="2914650" y="2906713"/>
          <p14:tracePt t="33481" x="2914650" y="2940050"/>
          <p14:tracePt t="33488" x="2914650" y="2957513"/>
          <p14:tracePt t="33497" x="2914650" y="2982913"/>
          <p14:tracePt t="33504" x="2914650" y="3008313"/>
          <p14:tracePt t="33513" x="2922588" y="3033713"/>
          <p14:tracePt t="33520" x="2922588" y="3059113"/>
          <p14:tracePt t="33529" x="2922588" y="3094038"/>
          <p14:tracePt t="33536" x="2922588" y="3127375"/>
          <p14:tracePt t="33542" x="2932113" y="3152775"/>
          <p14:tracePt t="33550" x="2932113" y="3186113"/>
          <p14:tracePt t="33558" x="2940050" y="3221038"/>
          <p14:tracePt t="33567" x="2949575" y="3254375"/>
          <p14:tracePt t="33574" x="2949575" y="3289300"/>
          <p14:tracePt t="33582" x="2957513" y="3330575"/>
          <p14:tracePt t="33590" x="2957513" y="3390900"/>
          <p14:tracePt t="33599" x="2957513" y="3433763"/>
          <p14:tracePt t="33606" x="2965450" y="3492500"/>
          <p14:tracePt t="33613" x="2974975" y="3552825"/>
          <p14:tracePt t="33620" x="2982913" y="3611563"/>
          <p14:tracePt t="33629" x="3000375" y="3671888"/>
          <p14:tracePt t="33636" x="3008313" y="3730625"/>
          <p14:tracePt t="33645" x="3016250" y="3816350"/>
          <p14:tracePt t="33652" x="3025775" y="3900488"/>
          <p14:tracePt t="33661" x="3051175" y="3986213"/>
          <p14:tracePt t="33668" x="3059113" y="4044950"/>
          <p14:tracePt t="33676" x="3067050" y="4138613"/>
          <p14:tracePt t="33682" x="3084513" y="4224338"/>
          <p14:tracePt t="33690" x="3094038" y="4308475"/>
          <p14:tracePt t="33699" x="3101975" y="4394200"/>
          <p14:tracePt t="33706" x="3109913" y="4486275"/>
          <p14:tracePt t="33716" x="3109913" y="4572000"/>
          <p14:tracePt t="33722" x="3109913" y="4657725"/>
          <p14:tracePt t="33732" x="3127375" y="4741863"/>
          <p14:tracePt t="33738" x="3127375" y="4827588"/>
          <p14:tracePt t="33745" x="3127375" y="4894263"/>
          <p14:tracePt t="33752" x="3127375" y="4972050"/>
          <p14:tracePt t="33760" x="3127375" y="5022850"/>
          <p14:tracePt t="33768" x="3127375" y="5073650"/>
          <p14:tracePt t="33776" x="3109913" y="5132388"/>
          <p14:tracePt t="33784" x="3101975" y="5192713"/>
          <p14:tracePt t="33792" x="3094038" y="5251450"/>
          <p14:tracePt t="33800" x="3084513" y="5319713"/>
          <p14:tracePt t="33808" x="3076575" y="5380038"/>
          <p14:tracePt t="33816" x="3059113" y="5456238"/>
          <p14:tracePt t="33822" x="3041650" y="5532438"/>
          <p14:tracePt t="33832" x="3033713" y="5591175"/>
          <p14:tracePt t="33838" x="3025775" y="5634038"/>
          <p14:tracePt t="33848" x="3016250" y="5659438"/>
          <p14:tracePt t="33854" x="3008313" y="5684838"/>
          <p14:tracePt t="33865" x="3000375" y="5710238"/>
          <p14:tracePt t="33870" x="2990850" y="5727700"/>
          <p14:tracePt t="33876" x="2982913" y="5753100"/>
          <p14:tracePt t="33884" x="2974975" y="5778500"/>
          <p14:tracePt t="33892" x="2965450" y="5803900"/>
          <p14:tracePt t="33900" x="2957513" y="5813425"/>
          <p14:tracePt t="33908" x="2957513" y="5821363"/>
          <p14:tracePt t="33916" x="2949575" y="5838825"/>
          <p14:tracePt t="33924" x="2940050" y="5838825"/>
          <p14:tracePt t="33933" x="2940050" y="5846763"/>
          <p14:tracePt t="33940" x="2932113" y="5854700"/>
          <p14:tracePt t="33948" x="2922588" y="5854700"/>
          <p14:tracePt t="33954" x="2914650" y="5864225"/>
          <p14:tracePt t="33962" x="2914650" y="5872163"/>
          <p14:tracePt t="33970" x="2906713" y="5872163"/>
          <p14:tracePt t="33979" x="2897188" y="5880100"/>
          <p14:tracePt t="33986" x="2897188" y="5889625"/>
          <p14:tracePt t="33995" x="2889250" y="5897563"/>
          <p14:tracePt t="34002" x="2881313" y="5897563"/>
          <p14:tracePt t="34010" x="2871788" y="5905500"/>
          <p14:tracePt t="34015" x="2855913" y="5915025"/>
          <p14:tracePt t="34024" x="2830513" y="5932488"/>
          <p14:tracePt t="34034" x="2805113" y="5948363"/>
          <p14:tracePt t="34040" x="2787650" y="5957888"/>
          <p14:tracePt t="34048" x="2770188" y="5973763"/>
          <p14:tracePt t="34056" x="2744788" y="5999163"/>
          <p14:tracePt t="34065" x="2701925" y="6024563"/>
          <p14:tracePt t="34072" x="2660650" y="6049963"/>
          <p14:tracePt t="34081" x="2608263" y="6059488"/>
          <p14:tracePt t="34086" x="2549525" y="6067425"/>
          <p14:tracePt t="34095" x="2489200" y="6076950"/>
          <p14:tracePt t="34102" x="2447925" y="6084888"/>
          <p14:tracePt t="34111" x="2413000" y="6084888"/>
          <p14:tracePt t="34118" x="2379663" y="6084888"/>
          <p14:tracePt t="34127" x="2354263" y="6084888"/>
          <p14:tracePt t="34135" x="2328863" y="6084888"/>
          <p14:tracePt t="34143" x="2303463" y="6092825"/>
          <p14:tracePt t="34151" x="2286000" y="6102350"/>
          <p14:tracePt t="34156" x="2260600" y="6110288"/>
          <p14:tracePt t="34168" x="2235200" y="6118225"/>
          <p14:tracePt t="34172" x="2217738" y="6127750"/>
          <p14:tracePt t="34189" x="2209800" y="6127750"/>
          <p14:tracePt t="34199" x="2200275" y="6127750"/>
          <p14:tracePt t="34267" x="2192338" y="6127750"/>
          <p14:tracePt t="34275" x="2184400" y="6102350"/>
          <p14:tracePt t="34283" x="2174875" y="6059488"/>
          <p14:tracePt t="34291" x="2166938" y="6024563"/>
          <p14:tracePt t="34299" x="2159000" y="5983288"/>
          <p14:tracePt t="34305" x="2149475" y="5932488"/>
          <p14:tracePt t="34316" x="2141538" y="5889625"/>
          <p14:tracePt t="34321" x="2124075" y="5829300"/>
          <p14:tracePt t="34329" x="2116138" y="5770563"/>
          <p14:tracePt t="34337" x="2116138" y="5684838"/>
          <p14:tracePt t="34346" x="2116138" y="5600700"/>
          <p14:tracePt t="34353" x="2108200" y="5514975"/>
          <p14:tracePt t="34362" x="2108200" y="5456238"/>
          <p14:tracePt t="34367" x="2108200" y="5395913"/>
          <p14:tracePt t="34375" x="2108200" y="5337175"/>
          <p14:tracePt t="34384" x="2108200" y="5276850"/>
          <p14:tracePt t="34391" x="2098675" y="5251450"/>
          <p14:tracePt t="34401" x="2098675" y="5218113"/>
          <p14:tracePt t="34407" x="2090738" y="5175250"/>
          <p14:tracePt t="34418" x="2082800" y="5116513"/>
          <p14:tracePt t="34422" x="2073275" y="5056188"/>
          <p14:tracePt t="34429" x="2047875" y="4987925"/>
          <p14:tracePt t="34436" x="2030413" y="4929188"/>
          <p14:tracePt t="34445" x="1997075" y="4843463"/>
          <p14:tracePt t="34452" x="1971675" y="4749800"/>
          <p14:tracePt t="34463" x="1963738" y="4665663"/>
          <p14:tracePt t="34469" x="1954213" y="4597400"/>
          <p14:tracePt t="34476" x="1946275" y="4521200"/>
          <p14:tracePt t="34485" x="1946275" y="4452938"/>
          <p14:tracePt t="34493" x="1928813" y="4394200"/>
          <p14:tracePt t="34501" x="1920875" y="4333875"/>
          <p14:tracePt t="34506" x="1911350" y="4275138"/>
          <p14:tracePt t="34516" x="1903413" y="4214813"/>
          <p14:tracePt t="34522" x="1895475" y="4138613"/>
          <p14:tracePt t="34532" x="1870075" y="4052888"/>
          <p14:tracePt t="34538" x="1860550" y="3976688"/>
          <p14:tracePt t="34548" x="1852613" y="3892550"/>
          <p14:tracePt t="34554" x="1835150" y="3806825"/>
          <p14:tracePt t="34563" x="1827213" y="3713163"/>
          <p14:tracePt t="34572" x="1809750" y="3629025"/>
          <p14:tracePt t="34577" x="1766888" y="3527425"/>
          <p14:tracePt t="34584" x="1725613" y="3398838"/>
          <p14:tracePt t="34593" x="1665288" y="3289300"/>
          <p14:tracePt t="34601" x="1606550" y="3186113"/>
          <p14:tracePt t="34609" x="1538288" y="3084513"/>
          <p14:tracePt t="34618" x="1495425" y="2974975"/>
          <p14:tracePt t="34625" x="1462088" y="2871788"/>
          <p14:tracePt t="34634" x="1419225" y="2762250"/>
          <p14:tracePt t="34638" x="1401763" y="2668588"/>
          <p14:tracePt t="34649" x="1393825" y="2600325"/>
          <p14:tracePt t="34655" x="1376363" y="2541588"/>
          <p14:tracePt t="34665" x="1376363" y="2481263"/>
          <p14:tracePt t="34670" x="1376363" y="2422525"/>
          <p14:tracePt t="34679" x="1376363" y="2387600"/>
          <p14:tracePt t="34687" x="1385888" y="2354263"/>
          <p14:tracePt t="34695" x="1393825" y="2336800"/>
          <p14:tracePt t="34702" x="1401763" y="2311400"/>
          <p14:tracePt t="34709" x="1411288" y="2303463"/>
          <p14:tracePt t="34717" x="1419225" y="2293938"/>
          <p14:tracePt t="34724" x="1419225" y="2286000"/>
          <p14:tracePt t="34734" x="1427163" y="2260600"/>
          <p14:tracePt t="34741" x="1427163" y="2252663"/>
          <p14:tracePt t="34751" x="1427163" y="2227263"/>
          <p14:tracePt t="34757" x="1436688" y="2200275"/>
          <p14:tracePt t="34768" x="1436688" y="2184400"/>
          <p14:tracePt t="34772" x="1444625" y="2159000"/>
          <p14:tracePt t="34780" x="1444625" y="2149475"/>
          <p14:tracePt t="34786" x="1452563" y="2149475"/>
          <p14:tracePt t="34803" x="1452563" y="2141538"/>
          <p14:tracePt t="34812" x="1462088" y="2141538"/>
          <p14:tracePt t="34819" x="1470025" y="2133600"/>
          <p14:tracePt t="34919" x="1477963" y="2124075"/>
          <p14:tracePt t="34951" x="1487488" y="2124075"/>
          <p14:tracePt t="34966" x="1495425" y="2124075"/>
          <p14:tracePt t="34974" x="1495425" y="2116138"/>
          <p14:tracePt t="34989" x="1495425" y="2108200"/>
          <p14:tracePt t="35004" x="1504950" y="2098675"/>
          <p14:tracePt t="35013" x="1504950" y="2090738"/>
          <p14:tracePt t="35020" x="1512888" y="2082800"/>
          <p14:tracePt t="35029" x="1520825" y="2082800"/>
          <p14:tracePt t="35036" x="1520825" y="2065338"/>
          <p14:tracePt t="35045" x="1530350" y="2047875"/>
          <p14:tracePt t="35052" x="1538288" y="2047875"/>
          <p14:tracePt t="35058" x="1546225" y="2039938"/>
          <p14:tracePt t="35066" x="1546225" y="2030413"/>
          <p14:tracePt t="35074" x="1555750" y="2022475"/>
          <p14:tracePt t="35082" x="1563688" y="1997075"/>
          <p14:tracePt t="35090" x="1571625" y="1979613"/>
          <p14:tracePt t="35098" x="1581150" y="1954213"/>
          <p14:tracePt t="35106" x="1589088" y="1920875"/>
          <p14:tracePt t="35114" x="1589088" y="1895475"/>
          <p14:tracePt t="35122" x="1597025" y="1878013"/>
          <p14:tracePt t="35128" x="1597025" y="1852613"/>
          <p14:tracePt t="35136" x="1597025" y="1827213"/>
          <p14:tracePt t="35144" x="1589088" y="1801813"/>
          <p14:tracePt t="35152" x="1563688" y="1766888"/>
          <p14:tracePt t="35161" x="1538288" y="1741488"/>
          <p14:tracePt t="35168" x="1512888" y="1725613"/>
          <p14:tracePt t="35177" x="1487488" y="1708150"/>
          <p14:tracePt t="35184" x="1462088" y="1682750"/>
          <p14:tracePt t="35192" x="1436688" y="1665288"/>
          <p14:tracePt t="35198" x="1419225" y="1639888"/>
          <p14:tracePt t="35206" x="1393825" y="1614488"/>
          <p14:tracePt t="35215" x="1376363" y="1597025"/>
          <p14:tracePt t="35222" x="1360488" y="1589088"/>
          <p14:tracePt t="35232" x="1333500" y="1563688"/>
          <p14:tracePt t="35238" x="1317625" y="1546225"/>
          <p14:tracePt t="35248" x="1308100" y="1520825"/>
          <p14:tracePt t="35254" x="1292225" y="1495425"/>
          <p14:tracePt t="35263" x="1266825" y="1477963"/>
          <p14:tracePt t="35268" x="1249363" y="1470025"/>
          <p14:tracePt t="35277" x="1231900" y="1452563"/>
          <p14:tracePt t="35284" x="1223963" y="1444625"/>
          <p14:tracePt t="35292" x="1206500" y="1436688"/>
          <p14:tracePt t="35300" x="1198563" y="1427163"/>
          <p14:tracePt t="35316" x="1181100" y="1427163"/>
          <p14:tracePt t="35324" x="1173163" y="1419225"/>
          <p14:tracePt t="35332" x="1163638" y="1419225"/>
          <p14:tracePt t="35338" x="1147763" y="1419225"/>
          <p14:tracePt t="35348" x="1138238" y="1419225"/>
          <p14:tracePt t="35354" x="1122363" y="1419225"/>
          <p14:tracePt t="35364" x="1112838" y="1419225"/>
          <p14:tracePt t="35370" x="1104900" y="1419225"/>
          <p14:tracePt t="35378" x="1079500" y="1419225"/>
          <p14:tracePt t="35386" x="1069975" y="1419225"/>
          <p14:tracePt t="35400" x="1062038" y="1419225"/>
          <p14:tracePt t="35408" x="1054100" y="1419225"/>
          <p14:tracePt t="35424" x="1044575" y="1427163"/>
          <p14:tracePt t="35432" x="1036638" y="1436688"/>
          <p14:tracePt t="35440" x="1028700" y="1444625"/>
          <p14:tracePt t="35456" x="1019175" y="1462088"/>
          <p14:tracePt t="35464" x="1011238" y="1477963"/>
          <p14:tracePt t="35470" x="1011238" y="1487488"/>
          <p14:tracePt t="35480" x="1011238" y="1512888"/>
          <p14:tracePt t="35486" x="1011238" y="1538288"/>
          <p14:tracePt t="35495" x="1019175" y="1555750"/>
          <p14:tracePt t="35502" x="1028700" y="1581150"/>
          <p14:tracePt t="35510" x="1044575" y="1597025"/>
          <p14:tracePt t="35518" x="1044575" y="1614488"/>
          <p14:tracePt t="35527" x="1054100" y="1622425"/>
          <p14:tracePt t="35534" x="1069975" y="1631950"/>
          <p14:tracePt t="35540" x="1079500" y="1639888"/>
          <p14:tracePt t="35548" x="1087438" y="1649413"/>
          <p14:tracePt t="35556" x="1096963" y="1649413"/>
          <p14:tracePt t="35564" x="1104900" y="1657350"/>
          <p14:tracePt t="35572" x="1104900" y="1665288"/>
          <p14:tracePt t="35581" x="1130300" y="1674813"/>
          <p14:tracePt t="35588" x="1147763" y="1674813"/>
          <p14:tracePt t="35599" x="1155700" y="1682750"/>
          <p14:tracePt t="35604" x="1173163" y="1690688"/>
          <p14:tracePt t="35611" x="1189038" y="1700213"/>
          <p14:tracePt t="35618" x="1189038" y="1708150"/>
          <p14:tracePt t="35627" x="1206500" y="1716088"/>
          <p14:tracePt t="35634" x="1216025" y="1725613"/>
          <p14:tracePt t="35642" x="1223963" y="1733550"/>
          <p14:tracePt t="35650" x="1241425" y="1741488"/>
          <p14:tracePt t="35658" x="1249363" y="1741488"/>
          <p14:tracePt t="35666" x="1249363" y="1751013"/>
          <p14:tracePt t="35674" x="1257300" y="1758950"/>
          <p14:tracePt t="35680" x="1266825" y="1766888"/>
          <p14:tracePt t="35688" x="1274763" y="1766888"/>
          <p14:tracePt t="35704" x="1282700" y="1766888"/>
          <p14:tracePt t="35715" x="1292225" y="1766888"/>
          <p14:tracePt t="35729" x="1300163" y="1766888"/>
          <p14:tracePt t="35736" x="1308100" y="1766888"/>
          <p14:tracePt t="35744" x="1317625" y="1766888"/>
          <p14:tracePt t="35750" x="1317625" y="1758950"/>
          <p14:tracePt t="35758" x="1325563" y="1751013"/>
          <p14:tracePt t="35766" x="1333500" y="1751013"/>
          <p14:tracePt t="35774" x="1333500" y="1741488"/>
          <p14:tracePt t="35782" x="1333500" y="1733550"/>
          <p14:tracePt t="35798" x="1333500" y="1716088"/>
          <p14:tracePt t="35806" x="1333500" y="1700213"/>
          <p14:tracePt t="35820" x="1333500" y="1682750"/>
          <p14:tracePt t="35830" x="1333500" y="1665288"/>
          <p14:tracePt t="35836" x="1333500" y="1649413"/>
          <p14:tracePt t="35844" x="1333500" y="1631950"/>
          <p14:tracePt t="35861" x="1325563" y="1614488"/>
          <p14:tracePt t="35868" x="1317625" y="1597025"/>
          <p14:tracePt t="35877" x="1300163" y="1589088"/>
          <p14:tracePt t="35884" x="1292225" y="1581150"/>
          <p14:tracePt t="35890" x="1282700" y="1571625"/>
          <p14:tracePt t="35898" x="1266825" y="1563688"/>
          <p14:tracePt t="35906" x="1257300" y="1555750"/>
          <p14:tracePt t="35914" x="1241425" y="1546225"/>
          <p14:tracePt t="35922" x="1223963" y="1546225"/>
          <p14:tracePt t="35938" x="1206500" y="1538288"/>
          <p14:tracePt t="35947" x="1198563" y="1530350"/>
          <p14:tracePt t="35961" x="1189038" y="1530350"/>
          <p14:tracePt t="35968" x="1181100" y="1530350"/>
          <p14:tracePt t="35982" x="1173163" y="1530350"/>
          <p14:tracePt t="35994" x="1163638" y="1530350"/>
          <p14:tracePt t="36000" x="1155700" y="1530350"/>
          <p14:tracePt t="36008" x="1155700" y="1538288"/>
          <p14:tracePt t="36016" x="1147763" y="1546225"/>
          <p14:tracePt t="36024" x="1138238" y="1555750"/>
          <p14:tracePt t="36030" x="1130300" y="1563688"/>
          <p14:tracePt t="36038" x="1130300" y="1571625"/>
          <p14:tracePt t="36047" x="1130300" y="1581150"/>
          <p14:tracePt t="36054" x="1122363" y="1581150"/>
          <p14:tracePt t="36064" x="1112838" y="1597025"/>
          <p14:tracePt t="36070" x="1112838" y="1606550"/>
          <p14:tracePt t="36081" x="1112838" y="1614488"/>
          <p14:tracePt t="36086" x="1112838" y="1631950"/>
          <p14:tracePt t="36095" x="1112838" y="1639888"/>
          <p14:tracePt t="36100" x="1112838" y="1657350"/>
          <p14:tracePt t="36110" x="1112838" y="1674813"/>
          <p14:tracePt t="36116" x="1112838" y="1690688"/>
          <p14:tracePt t="36125" x="1112838" y="1716088"/>
          <p14:tracePt t="36132" x="1122363" y="1733550"/>
          <p14:tracePt t="36141" x="1130300" y="1751013"/>
          <p14:tracePt t="36148" x="1138238" y="1758950"/>
          <p14:tracePt t="36157" x="1138238" y="1776413"/>
          <p14:tracePt t="36166" x="1147763" y="1776413"/>
          <p14:tracePt t="36170" x="1155700" y="1784350"/>
          <p14:tracePt t="36181" x="1155700" y="1793875"/>
          <p14:tracePt t="36186" x="1163638" y="1801813"/>
          <p14:tracePt t="36196" x="1173163" y="1801813"/>
          <p14:tracePt t="36202" x="1181100" y="1809750"/>
          <p14:tracePt t="36212" x="1181100" y="1819275"/>
          <p14:tracePt t="36218" x="1189038" y="1819275"/>
          <p14:tracePt t="36227" x="1198563" y="1827213"/>
          <p14:tracePt t="36233" x="1206500" y="1835150"/>
          <p14:tracePt t="36240" x="1216025" y="1852613"/>
          <p14:tracePt t="36248" x="1231900" y="1860550"/>
          <p14:tracePt t="36256" x="1257300" y="1870075"/>
          <p14:tracePt t="36265" x="1274763" y="1878013"/>
          <p14:tracePt t="36272" x="1300163" y="1895475"/>
          <p14:tracePt t="36283" x="1325563" y="1903413"/>
          <p14:tracePt t="36288" x="1350963" y="1911350"/>
          <p14:tracePt t="36297" x="1376363" y="1920875"/>
          <p14:tracePt t="36302" x="1393825" y="1928813"/>
          <p14:tracePt t="36312" x="1419225" y="1928813"/>
          <p14:tracePt t="36318" x="1444625" y="1928813"/>
          <p14:tracePt t="36327" x="1452563" y="1928813"/>
          <p14:tracePt t="36334" x="1462088" y="1928813"/>
          <p14:tracePt t="36346" x="1470025" y="1928813"/>
          <p14:tracePt t="36358" x="1470025" y="1920875"/>
          <p14:tracePt t="36366" x="1477963" y="1911350"/>
          <p14:tracePt t="36372" x="1477963" y="1885950"/>
          <p14:tracePt t="36382" x="1477963" y="1860550"/>
          <p14:tracePt t="36388" x="1477963" y="1852613"/>
          <p14:tracePt t="36398" x="1470025" y="1835150"/>
          <p14:tracePt t="36404" x="1462088" y="1819275"/>
          <p14:tracePt t="36413" x="1462088" y="1809750"/>
          <p14:tracePt t="36420" x="1452563" y="1801813"/>
          <p14:tracePt t="36430" x="1444625" y="1776413"/>
          <p14:tracePt t="36436" x="1444625" y="1766888"/>
          <p14:tracePt t="36444" x="1436688" y="1741488"/>
          <p14:tracePt t="36450" x="1427163" y="1725613"/>
          <p14:tracePt t="36458" x="1419225" y="1708150"/>
          <p14:tracePt t="36466" x="1419225" y="1690688"/>
          <p14:tracePt t="36475" x="1411288" y="1682750"/>
          <p14:tracePt t="36483" x="1401763" y="1674813"/>
          <p14:tracePt t="36490" x="1393825" y="1674813"/>
          <p14:tracePt t="36499" x="1385888" y="1665288"/>
          <p14:tracePt t="36506" x="1376363" y="1657350"/>
          <p14:tracePt t="36515" x="1368425" y="1657350"/>
          <p14:tracePt t="36520" x="1368425" y="1649413"/>
          <p14:tracePt t="36530" x="1360488" y="1639888"/>
          <p14:tracePt t="36536" x="1350963" y="1631950"/>
          <p14:tracePt t="36562" x="1343025" y="1622425"/>
          <p14:tracePt t="36568" x="1333500" y="1622425"/>
          <p14:tracePt t="36578" x="1325563" y="1622425"/>
          <p14:tracePt t="36848" x="1333500" y="1622425"/>
          <p14:tracePt t="36871" x="1343025" y="1622425"/>
          <p14:tracePt t="36949" x="1350963" y="1614488"/>
          <p14:tracePt t="36957" x="1360488" y="1614488"/>
          <p14:tracePt t="36982" x="1376363" y="1614488"/>
          <p14:tracePt t="36988" x="1385888" y="1614488"/>
          <p14:tracePt t="36999" x="1401763" y="1614488"/>
          <p14:tracePt t="37003" x="1427163" y="1614488"/>
          <p14:tracePt t="37012" x="1444625" y="1614488"/>
          <p14:tracePt t="37018" x="1470025" y="1622425"/>
          <p14:tracePt t="37028" x="1495425" y="1631950"/>
          <p14:tracePt t="37035" x="1530350" y="1649413"/>
          <p14:tracePt t="37045" x="1563688" y="1657350"/>
          <p14:tracePt t="37051" x="1614488" y="1690688"/>
          <p14:tracePt t="37060" x="1649413" y="1716088"/>
          <p14:tracePt t="37067" x="1700213" y="1741488"/>
          <p14:tracePt t="37072" x="1733550" y="1776413"/>
          <p14:tracePt t="37082" x="1766888" y="1801813"/>
          <p14:tracePt t="37089" x="1793875" y="1809750"/>
          <p14:tracePt t="37098" x="1819275" y="1819275"/>
          <p14:tracePt t="37104" x="1835150" y="1819275"/>
          <p14:tracePt t="37114" x="1844675" y="1827213"/>
          <p14:tracePt t="37120" x="1860550" y="1835150"/>
          <p14:tracePt t="37129" x="1870075" y="1835150"/>
          <p14:tracePt t="37136" x="1870075" y="1844675"/>
          <p14:tracePt t="37145" x="1878013" y="1852613"/>
          <p14:tracePt t="37151" x="1885950" y="1852613"/>
          <p14:tracePt t="37159" x="1895475" y="1860550"/>
          <p14:tracePt t="37166" x="1911350" y="1870075"/>
          <p14:tracePt t="37174" x="1928813" y="1878013"/>
          <p14:tracePt t="37182" x="1938338" y="1885950"/>
          <p14:tracePt t="37198" x="1946275" y="1895475"/>
          <p14:tracePt t="37206" x="1963738" y="1903413"/>
          <p14:tracePt t="37220" x="1989138" y="1911350"/>
          <p14:tracePt t="37230" x="2014538" y="1928813"/>
          <p14:tracePt t="37236" x="2030413" y="1938338"/>
          <p14:tracePt t="37245" x="2047875" y="1946275"/>
          <p14:tracePt t="37252" x="2065338" y="1946275"/>
          <p14:tracePt t="37268" x="2073275" y="1954213"/>
          <p14:tracePt t="37314" x="2090738" y="1954213"/>
          <p14:tracePt t="37330" x="2098675" y="1954213"/>
          <p14:tracePt t="37338" x="2108200" y="1954213"/>
          <p14:tracePt t="37346" x="2124075" y="1954213"/>
          <p14:tracePt t="37352" x="2141538" y="1963738"/>
          <p14:tracePt t="37363" x="2159000" y="1971675"/>
          <p14:tracePt t="37368" x="2174875" y="1989138"/>
          <p14:tracePt t="37376" x="2200275" y="2005013"/>
          <p14:tracePt t="37384" x="2227263" y="2022475"/>
          <p14:tracePt t="37392" x="2252663" y="2039938"/>
          <p14:tracePt t="37400" x="2278063" y="2047875"/>
          <p14:tracePt t="37412" x="2286000" y="2047875"/>
          <p14:tracePt t="37414" x="2293938" y="2047875"/>
          <p14:tracePt t="37422" x="2303463" y="2055813"/>
          <p14:tracePt t="37430" x="2303463" y="2065338"/>
          <p14:tracePt t="37438" x="2311400" y="2065338"/>
          <p14:tracePt t="37446" x="2319338" y="2073275"/>
          <p14:tracePt t="37454" x="2328863" y="2073275"/>
          <p14:tracePt t="37632" x="2336800" y="2073275"/>
          <p14:tracePt t="37640" x="2344738" y="2073275"/>
          <p14:tracePt t="37657" x="2354263" y="2073275"/>
          <p14:tracePt t="37665" x="2362200" y="2073275"/>
          <p14:tracePt t="37672" x="2362200" y="2065338"/>
          <p14:tracePt t="37689" x="2371725" y="2055813"/>
          <p14:tracePt t="37702" x="2371725" y="2047875"/>
          <p14:tracePt t="37712" x="2371725" y="2039938"/>
          <p14:tracePt t="37728" x="2371725" y="2030413"/>
          <p14:tracePt t="37734" x="2371725" y="2022475"/>
          <p14:tracePt t="37743" x="2362200" y="2014538"/>
          <p14:tracePt t="37750" x="2354263" y="2014538"/>
          <p14:tracePt t="37765" x="2354263" y="2005013"/>
          <p14:tracePt t="37773" x="2344738" y="1997075"/>
          <p14:tracePt t="37782" x="2336800" y="1997075"/>
          <p14:tracePt t="37798" x="2336800" y="1989138"/>
          <p14:tracePt t="37804" x="2328863" y="1979613"/>
          <p14:tracePt t="37966" x="2319338" y="1971675"/>
          <p14:tracePt t="38053" x="2311400" y="1971675"/>
          <p14:tracePt t="38069" x="2311400" y="1979613"/>
          <p14:tracePt t="38077" x="2311400" y="1989138"/>
          <p14:tracePt t="38147" x="2303463" y="1989138"/>
          <p14:tracePt t="38225" x="2303463" y="1979613"/>
          <p14:tracePt t="38294" x="2293938" y="1971675"/>
          <p14:tracePt t="38317" x="2293938" y="1963738"/>
          <p14:tracePt t="38333" x="2286000" y="1963738"/>
          <p14:tracePt t="38349" x="2278063" y="1954213"/>
          <p14:tracePt t="38357" x="2268538" y="1954213"/>
          <p14:tracePt t="38365" x="2268538" y="1946275"/>
          <p14:tracePt t="38373" x="2260600" y="1938338"/>
          <p14:tracePt t="38381" x="2252663" y="1928813"/>
          <p14:tracePt t="38399" x="2252663" y="1920875"/>
          <p14:tracePt t="38402" x="2243138" y="1920875"/>
          <p14:tracePt t="38412" x="2243138" y="1911350"/>
          <p14:tracePt t="38429" x="2243138" y="1903413"/>
          <p14:tracePt t="38450" x="2243138" y="1885950"/>
          <p14:tracePt t="38465" x="2243138" y="1878013"/>
          <p14:tracePt t="38481" x="2243138" y="1870075"/>
          <p14:tracePt t="38504" x="2252663" y="1870075"/>
          <p14:tracePt t="38519" x="2260600" y="1870075"/>
          <p14:tracePt t="38527" x="2260600" y="1860550"/>
          <p14:tracePt t="38544" x="2268538" y="1860550"/>
          <p14:tracePt t="38560" x="2278063" y="1860550"/>
          <p14:tracePt t="38566" x="2286000" y="1860550"/>
          <p14:tracePt t="38583" x="2303463" y="1860550"/>
          <p14:tracePt t="38593" x="2311400" y="1860550"/>
          <p14:tracePt t="38597" x="2328863" y="1860550"/>
          <p14:tracePt t="38604" x="2354263" y="1860550"/>
          <p14:tracePt t="38614" x="2371725" y="1860550"/>
          <p14:tracePt t="38621" x="2387600" y="1860550"/>
          <p14:tracePt t="38630" x="2397125" y="1860550"/>
          <p14:tracePt t="38637" x="2397125" y="1870075"/>
          <p14:tracePt t="38648" x="2405063" y="1870075"/>
          <p14:tracePt t="38652" x="2413000" y="1878013"/>
          <p14:tracePt t="38660" x="2422525" y="1885950"/>
          <p14:tracePt t="38677" x="2430463" y="1895475"/>
          <p14:tracePt t="38683" x="2438400" y="1903413"/>
          <p14:tracePt t="38745" x="2438400" y="1911350"/>
          <p14:tracePt t="38753" x="2438400" y="1920875"/>
          <p14:tracePt t="38761" x="2438400" y="1928813"/>
          <p14:tracePt t="38768" x="2447925" y="1928813"/>
          <p14:tracePt t="38831" x="2447925" y="1938338"/>
          <p14:tracePt t="38838" x="2438400" y="1946275"/>
          <p14:tracePt t="38854" x="2430463" y="1946275"/>
          <p14:tracePt t="38864" x="2430463" y="1954213"/>
          <p14:tracePt t="38879" x="2422525" y="1963738"/>
          <p14:tracePt t="38884" x="2413000" y="1971675"/>
          <p14:tracePt t="38900" x="2405063" y="1971675"/>
          <p14:tracePt t="38925" x="2397125" y="1971675"/>
          <p14:tracePt t="38932" x="2379663" y="1971675"/>
          <p14:tracePt t="38939" x="2371725" y="1971675"/>
          <p14:tracePt t="38947" x="2362200" y="1971675"/>
          <p14:tracePt t="38954" x="2354263" y="1971675"/>
          <p14:tracePt t="38963" x="2344738" y="1971675"/>
          <p14:tracePt t="38971" x="2336800" y="1963738"/>
          <p14:tracePt t="38986" x="2328863" y="1954213"/>
          <p14:tracePt t="38997" x="2319338" y="1954213"/>
          <p14:tracePt t="39010" x="2311400" y="1946275"/>
          <p14:tracePt t="39016" x="2311400" y="1938338"/>
          <p14:tracePt t="39025" x="2303463" y="1938338"/>
          <p14:tracePt t="39032" x="2293938" y="1938338"/>
          <p14:tracePt t="39064" x="2293938" y="1928813"/>
          <p14:tracePt t="39073" x="2286000" y="1928813"/>
          <p14:tracePt t="39080" x="2286000" y="1920875"/>
          <p14:tracePt t="39097" x="2286000" y="1911350"/>
          <p14:tracePt t="39103" x="2278063" y="1911350"/>
          <p14:tracePt t="39114" x="2268538" y="1911350"/>
          <p14:tracePt t="39274" x="2278063" y="1911350"/>
          <p14:tracePt t="39285" x="2286000" y="1911350"/>
          <p14:tracePt t="39304" x="2293938" y="1911350"/>
          <p14:tracePt t="39329" x="2303463" y="1903413"/>
          <p14:tracePt t="39345" x="2311400" y="1895475"/>
          <p14:tracePt t="39353" x="2319338" y="1895475"/>
          <p14:tracePt t="39366" x="2328863" y="1895475"/>
          <p14:tracePt t="39382" x="2336800" y="1895475"/>
          <p14:tracePt t="39398" x="2344738" y="1895475"/>
          <p14:tracePt t="39414" x="2354263" y="1895475"/>
          <p14:tracePt t="39429" x="2362200" y="1895475"/>
          <p14:tracePt t="39448" x="2371725" y="1895475"/>
          <p14:tracePt t="39452" x="2371725" y="1885950"/>
          <p14:tracePt t="39464" x="2379663" y="1885950"/>
          <p14:tracePt t="39554" x="2387600" y="1878013"/>
          <p14:tracePt t="39686" x="2387600" y="1885950"/>
          <p14:tracePt t="39725" x="2379663" y="1895475"/>
          <p14:tracePt t="39748" x="2371725" y="1895475"/>
          <p14:tracePt t="39804" x="2362200" y="1895475"/>
          <p14:tracePt t="39810" x="2354263" y="1903413"/>
          <p14:tracePt t="39835" x="2344738" y="1903413"/>
          <p14:tracePt t="39889" x="2336800" y="1903413"/>
          <p14:tracePt t="39896" x="2336800" y="1911350"/>
          <p14:tracePt t="39911" x="2336800" y="1920875"/>
          <p14:tracePt t="39966" x="2328863" y="1920875"/>
          <p14:tracePt t="39980" x="2319338" y="1920875"/>
          <p14:tracePt t="39996" x="2311400" y="1920875"/>
          <p14:tracePt t="40012" x="2303463" y="1920875"/>
          <p14:tracePt t="40020" x="2293938" y="1920875"/>
          <p14:tracePt t="40029" x="2286000" y="1920875"/>
          <p14:tracePt t="40037" x="2268538" y="1911350"/>
          <p14:tracePt t="40046" x="2260600" y="1911350"/>
          <p14:tracePt t="40051" x="2252663" y="1903413"/>
          <p14:tracePt t="40060" x="2243138" y="1903413"/>
          <p14:tracePt t="40067" x="2235200" y="1895475"/>
          <p14:tracePt t="40083" x="2227263" y="1885950"/>
          <p14:tracePt t="40169" x="2227263" y="1878013"/>
          <p14:tracePt t="40184" x="2227263" y="1870075"/>
          <p14:tracePt t="40191" x="2227263" y="1860550"/>
          <p14:tracePt t="40247" x="2235200" y="1860550"/>
          <p14:tracePt t="40253" x="2235200" y="1852613"/>
          <p14:tracePt t="40260" x="2243138" y="1852613"/>
          <p14:tracePt t="40279" x="2243138" y="1844675"/>
          <p14:tracePt t="40310" x="2252663" y="1844675"/>
          <p14:tracePt t="40331" x="2260600" y="1844675"/>
          <p14:tracePt t="40346" x="2268538" y="1844675"/>
          <p14:tracePt t="40355" x="2268538" y="1835150"/>
          <p14:tracePt t="40363" x="2278063" y="1835150"/>
          <p14:tracePt t="40371" x="2286000" y="1835150"/>
          <p14:tracePt t="40386" x="2293938" y="1835150"/>
          <p14:tracePt t="40396" x="2303463" y="1835150"/>
          <p14:tracePt t="40400" x="2311400" y="1835150"/>
          <p14:tracePt t="40441" x="2319338" y="1827213"/>
          <p14:tracePt t="40458" x="2328863" y="1827213"/>
          <p14:tracePt t="40503" x="2336800" y="1827213"/>
          <p14:tracePt t="40511" x="2344738" y="1827213"/>
          <p14:tracePt t="40549" x="2354263" y="1827213"/>
          <p14:tracePt t="40557" x="2362200" y="1827213"/>
          <p14:tracePt t="40651" x="2371725" y="1835150"/>
          <p14:tracePt t="40664" x="2371725" y="1844675"/>
          <p14:tracePt t="40674" x="2379663" y="1852613"/>
          <p14:tracePt t="40690" x="2379663" y="1860550"/>
          <p14:tracePt t="40696" x="2387600" y="1870075"/>
          <p14:tracePt t="40704" x="2387600" y="1878013"/>
          <p14:tracePt t="40721" x="2387600" y="1885950"/>
          <p14:tracePt t="40729" x="2387600" y="1895475"/>
          <p14:tracePt t="40747" x="2387600" y="1903413"/>
          <p14:tracePt t="40766" x="2387600" y="1911350"/>
          <p14:tracePt t="40804" x="2387600" y="1920875"/>
          <p14:tracePt t="40874" x="2387600" y="1928813"/>
          <p14:tracePt t="40891" x="2379663" y="1928813"/>
          <p14:tracePt t="40907" x="2379663" y="1938338"/>
          <p14:tracePt t="40914" x="2371725" y="1938338"/>
          <p14:tracePt t="40931" x="2362200" y="1938338"/>
          <p14:tracePt t="40945" x="2354263" y="1938338"/>
          <p14:tracePt t="40960" x="2344738" y="1938338"/>
          <p14:tracePt t="40969" x="2336800" y="1938338"/>
          <p14:tracePt t="40984" x="2328863" y="1938338"/>
          <p14:tracePt t="41010" x="2319338" y="1938338"/>
          <p14:tracePt t="41030" x="2311400" y="1928813"/>
          <p14:tracePt t="41040" x="2303463" y="1928813"/>
          <p14:tracePt t="41047" x="2293938" y="1928813"/>
          <p14:tracePt t="41054" x="2293938" y="1920875"/>
          <p14:tracePt t="41063" x="2286000" y="1911350"/>
          <p14:tracePt t="41071" x="2278063" y="1903413"/>
          <p14:tracePt t="41117" x="2278063" y="1895475"/>
          <p14:tracePt t="41256" x="2268538" y="1885950"/>
          <p14:tracePt t="41264" x="2260600" y="1885950"/>
          <p14:tracePt t="41273" x="2260600" y="1878013"/>
          <p14:tracePt t="41281" x="2260600" y="1870075"/>
          <p14:tracePt t="41286" x="2260600" y="1860550"/>
          <p14:tracePt t="41358" x="2268538" y="1852613"/>
          <p14:tracePt t="41373" x="2268538" y="1844675"/>
          <p14:tracePt t="41380" x="2278063" y="1844675"/>
          <p14:tracePt t="41390" x="2286000" y="1844675"/>
          <p14:tracePt t="41429" x="2293938" y="1844675"/>
          <p14:tracePt t="41451" x="2303463" y="1835150"/>
          <p14:tracePt t="41460" x="2311400" y="1835150"/>
          <p14:tracePt t="41482" x="2319338" y="1835150"/>
          <p14:tracePt t="41491" x="2328863" y="1835150"/>
          <p14:tracePt t="41521" x="2336800" y="1835150"/>
          <p14:tracePt t="41544" x="2344738" y="1827213"/>
          <p14:tracePt t="41575" x="2354263" y="1827213"/>
          <p14:tracePt t="41582" x="2362200" y="1827213"/>
          <p14:tracePt t="41590" x="2371725" y="1827213"/>
          <p14:tracePt t="41731" x="2371725" y="1835150"/>
          <p14:tracePt t="41756" x="2379663" y="1844675"/>
          <p14:tracePt t="41762" x="2379663" y="1852613"/>
          <p14:tracePt t="41784" x="2387600" y="1852613"/>
          <p14:tracePt t="42073" x="2387600" y="1844675"/>
          <p14:tracePt t="42089" x="2387600" y="1835150"/>
          <p14:tracePt t="42097" x="2379663" y="1827213"/>
          <p14:tracePt t="42106" x="2379663" y="1819275"/>
          <p14:tracePt t="42120" x="2379663" y="1809750"/>
          <p14:tracePt t="42127" x="2371725" y="1801813"/>
          <p14:tracePt t="42134" x="2362200" y="1801813"/>
          <p14:tracePt t="42144" x="2354263" y="1793875"/>
          <p14:tracePt t="42166" x="2354263" y="1784350"/>
          <p14:tracePt t="42193" x="2344738" y="1776413"/>
          <p14:tracePt t="42212" x="2336800" y="1766888"/>
          <p14:tracePt t="42220" x="2336800" y="1758950"/>
          <p14:tracePt t="42244" x="2328863" y="1758950"/>
          <p14:tracePt t="42252" x="2319338" y="1758950"/>
          <p14:tracePt t="42261" x="2319338" y="1751013"/>
          <p14:tracePt t="42266" x="2311400" y="1751013"/>
          <p14:tracePt t="42275" x="2303463" y="1741488"/>
          <p14:tracePt t="42336" x="2293938" y="1741488"/>
          <p14:tracePt t="42360" x="2293938" y="1733550"/>
          <p14:tracePt t="42454" x="2293938" y="1725613"/>
          <p14:tracePt t="42463" x="2293938" y="1716088"/>
          <p14:tracePt t="42469" x="2286000" y="1716088"/>
          <p14:tracePt t="42484" x="2278063" y="1708150"/>
          <p14:tracePt t="42494" x="2278063" y="1700213"/>
          <p14:tracePt t="42510" x="2278063" y="1690688"/>
          <p14:tracePt t="42516" x="2278063" y="1682750"/>
          <p14:tracePt t="42526" x="2268538" y="1674813"/>
          <p14:tracePt t="42541" x="2260600" y="1665288"/>
          <p14:tracePt t="42546" x="2260600" y="1657350"/>
          <p14:tracePt t="42579" x="2260600" y="1649413"/>
          <p14:tracePt t="42586" x="2260600" y="1639888"/>
          <p14:tracePt t="42616" x="2260600" y="1631950"/>
          <p14:tracePt t="42659" x="2268538" y="1631950"/>
          <p14:tracePt t="42702" x="2268538" y="1622425"/>
          <p14:tracePt t="42710" x="2278063" y="1622425"/>
          <p14:tracePt t="42718" x="2278063" y="1614488"/>
          <p14:tracePt t="42734" x="2286000" y="1614488"/>
          <p14:tracePt t="42781" x="2286000" y="1606550"/>
          <p14:tracePt t="42797" x="2293938" y="1606550"/>
          <p14:tracePt t="42813" x="2303463" y="1597025"/>
          <p14:tracePt t="42819" x="2311400" y="1597025"/>
          <p14:tracePt t="42842" x="2311400" y="1589088"/>
          <p14:tracePt t="42850" x="2319338" y="1589088"/>
          <p14:tracePt t="42866" x="2328863" y="1589088"/>
          <p14:tracePt t="42897" x="2336800" y="1589088"/>
          <p14:tracePt t="42906" x="2344738" y="1589088"/>
          <p14:tracePt t="42922" x="2354263" y="1589088"/>
          <p14:tracePt t="42937" x="2362200" y="1581150"/>
          <p14:tracePt t="42945" x="2371725" y="1581150"/>
          <p14:tracePt t="43099" x="2371725" y="1589088"/>
          <p14:tracePt t="43107" x="2371725" y="1597025"/>
          <p14:tracePt t="43114" x="2371725" y="1606550"/>
          <p14:tracePt t="43146" x="2371725" y="1614488"/>
          <p14:tracePt t="43156" x="2371725" y="1622425"/>
          <p14:tracePt t="43193" x="2371725" y="1631950"/>
          <p14:tracePt t="43201" x="2362200" y="1639888"/>
          <p14:tracePt t="43217" x="2354263" y="1649413"/>
          <p14:tracePt t="43247" x="2354263" y="1657350"/>
          <p14:tracePt t="43279" x="2354263" y="1665288"/>
          <p14:tracePt t="43309" x="2344738" y="1674813"/>
          <p14:tracePt t="43316" x="2344738" y="1682750"/>
          <p14:tracePt t="43370" x="2344738" y="1690688"/>
          <p14:tracePt t="43394" x="2336800" y="1690688"/>
          <p14:tracePt t="43434" x="2328863" y="1690688"/>
          <p14:tracePt t="43457" x="2319338" y="1690688"/>
          <p14:tracePt t="43473" x="2311400" y="1682750"/>
          <p14:tracePt t="43480" x="2303463" y="1682750"/>
          <p14:tracePt t="43489" x="2303463" y="1674813"/>
          <p14:tracePt t="43497" x="2293938" y="1674813"/>
          <p14:tracePt t="43510" x="2293938" y="1665288"/>
          <p14:tracePt t="43526" x="2293938" y="1657350"/>
          <p14:tracePt t="43535" x="2286000" y="1657350"/>
          <p14:tracePt t="43575" x="2286000" y="1649413"/>
          <p14:tracePt t="43605" x="2278063" y="1639888"/>
          <p14:tracePt t="43612" x="2278063" y="1631950"/>
          <p14:tracePt t="43737" x="2286000" y="1622425"/>
          <p14:tracePt t="43760" x="2286000" y="1614488"/>
          <p14:tracePt t="43768" x="2293938" y="1614488"/>
          <p14:tracePt t="43792" x="2303463" y="1614488"/>
          <p14:tracePt t="43798" x="2311400" y="1614488"/>
          <p14:tracePt t="43810" x="2311400" y="1606550"/>
          <p14:tracePt t="43827" x="2319338" y="1606550"/>
          <p14:tracePt t="43830" x="2328863" y="1606550"/>
          <p14:tracePt t="43846" x="2336800" y="1606550"/>
          <p14:tracePt t="43861" x="2344738" y="1606550"/>
          <p14:tracePt t="43892" x="2354263" y="1606550"/>
          <p14:tracePt t="43901" x="2362200" y="1606550"/>
          <p14:tracePt t="43910" x="2371725" y="1606550"/>
          <p14:tracePt t="44258" x="2371725" y="1597025"/>
          <p14:tracePt t="44267" x="2371725" y="1589088"/>
          <p14:tracePt t="44273" x="2362200" y="1589088"/>
          <p14:tracePt t="44281" x="2354263" y="1581150"/>
          <p14:tracePt t="44289" x="2354263" y="1563688"/>
          <p14:tracePt t="44306" x="2344738" y="1555750"/>
          <p14:tracePt t="44312" x="2336800" y="1546225"/>
          <p14:tracePt t="44321" x="2336800" y="1538288"/>
          <p14:tracePt t="44328" x="2328863" y="1530350"/>
          <p14:tracePt t="44341" x="2328863" y="1520825"/>
          <p14:tracePt t="44345" x="2319338" y="1520825"/>
          <p14:tracePt t="44350" x="2319338" y="1512888"/>
          <p14:tracePt t="44360" x="2311400" y="1504950"/>
          <p14:tracePt t="44382" x="2311400" y="1495425"/>
          <p14:tracePt t="44398" x="2311400" y="1487488"/>
          <p14:tracePt t="44407" x="2311400" y="1477963"/>
          <p14:tracePt t="44444" x="2303463" y="1470025"/>
          <p14:tracePt t="44455" x="2303463" y="1462088"/>
          <p14:tracePt t="44474" x="2293938" y="1462088"/>
          <p14:tracePt t="44482" x="2293938" y="1452563"/>
          <p14:tracePt t="44602" x="2293938" y="1444625"/>
          <p14:tracePt t="44614" x="2303463" y="1436688"/>
          <p14:tracePt t="44639" x="2311400" y="1436688"/>
          <p14:tracePt t="44662" x="2319338" y="1436688"/>
          <p14:tracePt t="44671" x="2328863" y="1436688"/>
          <p14:tracePt t="44684" x="2336800" y="1436688"/>
          <p14:tracePt t="44701" x="2344738" y="1436688"/>
          <p14:tracePt t="44771" x="2354263" y="1436688"/>
          <p14:tracePt t="44803" x="2362200" y="1436688"/>
          <p14:tracePt t="44959" x="2362200" y="1444625"/>
          <p14:tracePt t="44981" x="2362200" y="1452563"/>
          <p14:tracePt t="45043" x="2354263" y="1452563"/>
          <p14:tracePt t="45074" x="2354263" y="1462088"/>
          <p14:tracePt t="45137" x="2344738" y="1462088"/>
          <p14:tracePt t="45214" x="2336800" y="1462088"/>
          <p14:tracePt t="45355" x="2336800" y="1452563"/>
          <p14:tracePt t="45441" x="2336800" y="1444625"/>
          <p14:tracePt t="45463" x="2336800" y="1436688"/>
          <p14:tracePt t="45479" x="2344738" y="1436688"/>
          <p14:tracePt t="45510" x="2354263" y="1436688"/>
          <p14:tracePt t="45524" x="2362200" y="1436688"/>
          <p14:tracePt t="46933" x="2354263" y="1436688"/>
          <p14:tracePt t="46957" x="2336800" y="1427163"/>
          <p14:tracePt t="46964" x="2328863" y="1419225"/>
          <p14:tracePt t="47019" x="2319338" y="1419225"/>
          <p14:tracePt t="47236" x="2319338" y="1411288"/>
          <p14:tracePt t="47735" x="2311400" y="1411288"/>
          <p14:tracePt t="47756" x="2286000" y="1427163"/>
          <p14:tracePt t="47766" x="2260600" y="1427163"/>
          <p14:tracePt t="47772" x="2243138" y="1436688"/>
          <p14:tracePt t="47781" x="2235200" y="1436688"/>
          <p14:tracePt t="47851" x="2227263" y="1436688"/>
          <p14:tracePt t="47914" x="2217738" y="1436688"/>
          <p14:tracePt t="47929" x="2209800" y="1436688"/>
          <p14:tracePt t="47937" x="2209800" y="1427163"/>
          <p14:tracePt t="48177" x="2200275" y="1427163"/>
          <p14:tracePt t="48193" x="2192338" y="1427163"/>
          <p14:tracePt t="48201" x="2159000" y="1427163"/>
          <p14:tracePt t="48208" x="2133600" y="1419225"/>
          <p14:tracePt t="48218" x="2108200" y="1419225"/>
          <p14:tracePt t="48224" x="2082800" y="1419225"/>
          <p14:tracePt t="48235" x="2065338" y="1419225"/>
          <p14:tracePt t="48242" x="2055813" y="1419225"/>
          <p14:tracePt t="48246" x="2047875" y="1419225"/>
          <p14:tracePt t="48257" x="2039938" y="1419225"/>
          <p14:tracePt t="48272" x="2030413" y="1419225"/>
          <p14:tracePt t="48279" x="2022475" y="1419225"/>
          <p14:tracePt t="48290" x="2014538" y="1419225"/>
          <p14:tracePt t="48301" x="2005013" y="1427163"/>
          <p14:tracePt t="48308" x="1997075" y="1427163"/>
          <p14:tracePt t="48320" x="1989138" y="1436688"/>
          <p14:tracePt t="48324" x="1971675" y="1444625"/>
          <p14:tracePt t="48335" x="1963738" y="1452563"/>
          <p14:tracePt t="48340" x="1954213" y="1452563"/>
          <p14:tracePt t="48349" x="1946275" y="1462088"/>
          <p14:tracePt t="48357" x="1938338" y="1470025"/>
          <p14:tracePt t="48364" x="1938338" y="1477963"/>
          <p14:tracePt t="48373" x="1928813" y="1477963"/>
          <p14:tracePt t="48378" x="1920875" y="1487488"/>
          <p14:tracePt t="48387" x="1911350" y="1495425"/>
          <p14:tracePt t="48405" x="1895475" y="1504950"/>
          <p14:tracePt t="48411" x="1885950" y="1512888"/>
          <p14:tracePt t="48420" x="1885950" y="1520825"/>
          <p14:tracePt t="48426" x="1878013" y="1520825"/>
          <p14:tracePt t="48435" x="1870075" y="1520825"/>
          <p14:tracePt t="48442" x="1844675" y="1530350"/>
          <p14:tracePt t="48449" x="1819275" y="1530350"/>
          <p14:tracePt t="48456" x="1784350" y="1538288"/>
          <p14:tracePt t="48465" x="1766888" y="1538288"/>
          <p14:tracePt t="48473" x="1741488" y="1546225"/>
          <p14:tracePt t="48481" x="1716088" y="1563688"/>
          <p14:tracePt t="48489" x="1700213" y="1581150"/>
          <p14:tracePt t="48497" x="1682750" y="1597025"/>
          <p14:tracePt t="48506" x="1674813" y="1614488"/>
          <p14:tracePt t="48510" x="1649413" y="1622425"/>
          <p14:tracePt t="48521" x="1631950" y="1631950"/>
          <p14:tracePt t="48526" x="1614488" y="1649413"/>
          <p14:tracePt t="48538" x="1597025" y="1657350"/>
          <p14:tracePt t="48543" x="1571625" y="1665288"/>
          <p14:tracePt t="48553" x="1546225" y="1682750"/>
          <p14:tracePt t="48558" x="1520825" y="1700213"/>
          <p14:tracePt t="48567" x="1495425" y="1725613"/>
          <p14:tracePt t="48575" x="1487488" y="1741488"/>
          <p14:tracePt t="48581" x="1470025" y="1766888"/>
          <p14:tracePt t="48590" x="1444625" y="1793875"/>
          <p14:tracePt t="48596" x="1419225" y="1827213"/>
          <p14:tracePt t="48607" x="1385888" y="1870075"/>
          <p14:tracePt t="48612" x="1368425" y="1895475"/>
          <p14:tracePt t="48623" x="1368425" y="1903413"/>
          <p14:tracePt t="48628" x="1360488" y="1920875"/>
          <p14:tracePt t="48638" x="1343025" y="1946275"/>
          <p14:tracePt t="48644" x="1333500" y="1954213"/>
          <p14:tracePt t="48651" x="1317625" y="1979613"/>
          <p14:tracePt t="48659" x="1308100" y="1989138"/>
          <p14:tracePt t="48667" x="1300163" y="2005013"/>
          <p14:tracePt t="48674" x="1282700" y="2030413"/>
          <p14:tracePt t="48684" x="1257300" y="2055813"/>
          <p14:tracePt t="48691" x="1231900" y="2082800"/>
          <p14:tracePt t="48700" x="1206500" y="2108200"/>
          <p14:tracePt t="48706" x="1198563" y="2116138"/>
          <p14:tracePt t="48715" x="1181100" y="2124075"/>
          <p14:tracePt t="48724" x="1163638" y="2124075"/>
          <p14:tracePt t="48728" x="1155700" y="2133600"/>
          <p14:tracePt t="48738" x="1155700" y="2141538"/>
          <p14:tracePt t="48744" x="1147763" y="2149475"/>
          <p14:tracePt t="48754" x="1138238" y="2149475"/>
          <p14:tracePt t="48760" x="1138238" y="2159000"/>
          <p14:tracePt t="48769" x="1138238" y="2166938"/>
          <p14:tracePt t="48776" x="1130300" y="2174875"/>
          <p14:tracePt t="48785" x="1130300" y="2192338"/>
          <p14:tracePt t="48791" x="1130300" y="2200275"/>
          <p14:tracePt t="48801" x="1130300" y="2217738"/>
          <p14:tracePt t="48806" x="1130300" y="2243138"/>
          <p14:tracePt t="48815" x="1130300" y="2252663"/>
          <p14:tracePt t="48823" x="1130300" y="2278063"/>
          <p14:tracePt t="48831" x="1130300" y="2303463"/>
          <p14:tracePt t="48839" x="1130300" y="2311400"/>
          <p14:tracePt t="48855" x="1130300" y="2319338"/>
          <p14:tracePt t="48860" x="1130300" y="2328863"/>
          <p14:tracePt t="48886" x="1130300" y="2336800"/>
          <p14:tracePt t="48892" x="1130300" y="2344738"/>
          <p14:tracePt t="48902" x="1130300" y="2354263"/>
          <p14:tracePt t="48986" x="1130300" y="2362200"/>
          <p14:tracePt t="48992" x="1130300" y="2371725"/>
          <p14:tracePt t="49008" x="1138238" y="2379663"/>
          <p14:tracePt t="49033" x="1138238" y="2387600"/>
          <p14:tracePt t="49050" x="1138238" y="2397125"/>
          <p14:tracePt t="49063" x="1138238" y="2405063"/>
          <p14:tracePt t="49118" x="1138238" y="2413000"/>
          <p14:tracePt t="49157" x="1138238" y="2422525"/>
          <p14:tracePt t="49173" x="1138238" y="2430463"/>
          <p14:tracePt t="49180" x="1138238" y="2438400"/>
          <p14:tracePt t="49499" x="1147763" y="2447925"/>
          <p14:tracePt t="49506" x="1163638" y="2463800"/>
          <p14:tracePt t="49515" x="1173163" y="2473325"/>
          <p14:tracePt t="49522" x="1189038" y="2498725"/>
          <p14:tracePt t="49531" x="1206500" y="2524125"/>
          <p14:tracePt t="49539" x="1216025" y="2524125"/>
          <p14:tracePt t="49544" x="1223963" y="2532063"/>
          <p14:tracePt t="49556" x="1231900" y="2541588"/>
          <p14:tracePt t="49572" x="1241425" y="2549525"/>
          <p14:tracePt t="49576" x="1249363" y="2557463"/>
          <p14:tracePt t="49587" x="1249363" y="2574925"/>
          <p14:tracePt t="49592" x="1266825" y="2592388"/>
          <p14:tracePt t="49601" x="1282700" y="2608263"/>
          <p14:tracePt t="49608" x="1292225" y="2617788"/>
          <p14:tracePt t="49615" x="1300163" y="2643188"/>
          <p14:tracePt t="49623" x="1308100" y="2651125"/>
          <p14:tracePt t="49631" x="1308100" y="2660650"/>
          <p14:tracePt t="49639" x="1317625" y="2660650"/>
          <p14:tracePt t="49646" x="1325563" y="2668588"/>
          <p14:tracePt t="49655" x="1325563" y="2676525"/>
          <p14:tracePt t="49833" x="1333500" y="2676525"/>
          <p14:tracePt t="49897" x="1343025" y="2676525"/>
          <p14:tracePt t="49919" x="1343025" y="2686050"/>
          <p14:tracePt t="49935" x="1350963" y="2686050"/>
          <p14:tracePt t="50153" x="1350963" y="2676525"/>
          <p14:tracePt t="50160" x="1343025" y="2668588"/>
          <p14:tracePt t="50169" x="1333500" y="2660650"/>
          <p14:tracePt t="50176" x="1333500" y="2651125"/>
          <p14:tracePt t="50190" x="1325563" y="2643188"/>
          <p14:tracePt t="50199" x="1317625" y="2643188"/>
          <p14:tracePt t="50207" x="1308100" y="2633663"/>
          <p14:tracePt t="50217" x="1308100" y="2625725"/>
          <p14:tracePt t="50222" x="1300163" y="2625725"/>
          <p14:tracePt t="50233" x="1292225" y="2617788"/>
          <p14:tracePt t="50239" x="1274763" y="2608263"/>
          <p14:tracePt t="50244" x="1257300" y="2582863"/>
          <p14:tracePt t="50255" x="1231900" y="2574925"/>
          <p14:tracePt t="50260" x="1206500" y="2557463"/>
          <p14:tracePt t="50273" x="1189038" y="2549525"/>
          <p14:tracePt t="50276" x="1173163" y="2541588"/>
          <p14:tracePt t="50287" x="1163638" y="2532063"/>
          <p14:tracePt t="50292" x="1155700" y="2524125"/>
          <p14:tracePt t="50303" x="1147763" y="2516188"/>
          <p14:tracePt t="50308" x="1138238" y="2516188"/>
          <p14:tracePt t="50363" x="1138238" y="2506663"/>
          <p14:tracePt t="50666" x="1147763" y="2524125"/>
          <p14:tracePt t="50672" x="1189038" y="2566988"/>
          <p14:tracePt t="50682" x="1206500" y="2592388"/>
          <p14:tracePt t="50691" x="1231900" y="2617788"/>
          <p14:tracePt t="50697" x="1257300" y="2633663"/>
          <p14:tracePt t="50705" x="1282700" y="2643188"/>
          <p14:tracePt t="50713" x="1308100" y="2668588"/>
          <p14:tracePt t="50721" x="1333500" y="2686050"/>
          <p14:tracePt t="50728" x="1368425" y="2711450"/>
          <p14:tracePt t="50738" x="1401763" y="2719388"/>
          <p14:tracePt t="50742" x="1436688" y="2727325"/>
          <p14:tracePt t="50752" x="1452563" y="2736850"/>
          <p14:tracePt t="50758" x="1477963" y="2744788"/>
          <p14:tracePt t="50768" x="1487488" y="2744788"/>
          <p14:tracePt t="51063" x="1487488" y="2736850"/>
          <p14:tracePt t="51070" x="1512888" y="2719388"/>
          <p14:tracePt t="51078" x="1538288" y="2711450"/>
          <p14:tracePt t="51087" x="1571625" y="2693988"/>
          <p14:tracePt t="51093" x="1597025" y="2686050"/>
          <p14:tracePt t="51104" x="1631950" y="2676525"/>
          <p14:tracePt t="51108" x="1665288" y="2676525"/>
          <p14:tracePt t="51119" x="1700213" y="2676525"/>
          <p14:tracePt t="51124" x="1758950" y="2701925"/>
          <p14:tracePt t="51134" x="1835150" y="2711450"/>
          <p14:tracePt t="51140" x="1911350" y="2744788"/>
          <p14:tracePt t="51156" x="2030413" y="2795588"/>
          <p14:tracePt t="51163" x="2090738" y="2813050"/>
          <p14:tracePt t="51171" x="2166938" y="2846388"/>
          <p14:tracePt t="51178" x="2235200" y="2881313"/>
          <p14:tracePt t="51187" x="2293938" y="2906713"/>
          <p14:tracePt t="51194" x="2328863" y="2906713"/>
          <p14:tracePt t="51204" x="2336800" y="2906713"/>
          <p14:tracePt t="51224" x="2311400" y="2897188"/>
          <p14:tracePt t="51234" x="2278063" y="2881313"/>
          <p14:tracePt t="51240" x="2243138" y="2855913"/>
          <p14:tracePt t="51251" x="2192338" y="2820988"/>
          <p14:tracePt t="51256" x="2159000" y="2805113"/>
          <p14:tracePt t="51265" x="2133600" y="2795588"/>
          <p14:tracePt t="51273" x="2108200" y="2778125"/>
          <p14:tracePt t="51282" x="2098675" y="2778125"/>
          <p14:tracePt t="51287" x="2090738" y="2770188"/>
          <p14:tracePt t="51294" x="2073275" y="2770188"/>
          <p14:tracePt t="51303" x="2073275" y="2762250"/>
          <p14:tracePt t="51311" x="2065338" y="2762250"/>
          <p14:tracePt t="51321" x="2065338" y="2752725"/>
          <p14:tracePt t="51326" x="2055813" y="2752725"/>
          <p14:tracePt t="51337" x="2047875" y="2752725"/>
          <p14:tracePt t="51353" x="2047875" y="2744788"/>
          <p14:tracePt t="51397" x="2047875" y="2736850"/>
          <p14:tracePt t="51404" x="2047875" y="2727325"/>
          <p14:tracePt t="51435" x="2055813" y="2719388"/>
          <p14:tracePt t="51466" x="2065338" y="2711450"/>
          <p14:tracePt t="51491" x="2073275" y="2711450"/>
          <p14:tracePt t="51498" x="2073275" y="2701925"/>
          <p14:tracePt t="51505" x="2082800" y="2701925"/>
          <p14:tracePt t="51520" x="2082800" y="2693988"/>
          <p14:tracePt t="51537" x="2082800" y="2686050"/>
          <p14:tracePt t="51544" x="2090738" y="2686050"/>
          <p14:tracePt t="51553" x="2090738" y="2676525"/>
          <p14:tracePt t="51561" x="2098675" y="2676525"/>
          <p14:tracePt t="51567" x="2098675" y="2668588"/>
          <p14:tracePt t="51574" x="2108200" y="2668588"/>
          <p14:tracePt t="51601" x="2116138" y="2668588"/>
          <p14:tracePt t="51623" x="2124075" y="2668588"/>
          <p14:tracePt t="51645" x="2124075" y="2660650"/>
          <p14:tracePt t="51669" x="2133600" y="2651125"/>
          <p14:tracePt t="51677" x="2141538" y="2651125"/>
          <p14:tracePt t="51684" x="2141538" y="2643188"/>
          <p14:tracePt t="51693" x="2149475" y="2643188"/>
          <p14:tracePt t="51704" x="2159000" y="2633663"/>
          <p14:tracePt t="51716" x="2166938" y="2625725"/>
          <p14:tracePt t="51731" x="2174875" y="2617788"/>
          <p14:tracePt t="51738" x="2184400" y="2617788"/>
          <p14:tracePt t="51749" x="2184400" y="2608263"/>
          <p14:tracePt t="51754" x="2192338" y="2600325"/>
          <p14:tracePt t="51763" x="2209800" y="2600325"/>
          <p14:tracePt t="51777" x="2217738" y="2592388"/>
          <p14:tracePt t="51787" x="2227263" y="2592388"/>
          <p14:tracePt t="51792" x="2235200" y="2592388"/>
          <p14:tracePt t="51808" x="2243138" y="2592388"/>
          <p14:tracePt t="51820" x="2252663" y="2582863"/>
          <p14:tracePt t="51824" x="2268538" y="2582863"/>
          <p14:tracePt t="51834" x="2293938" y="2582863"/>
          <p14:tracePt t="51840" x="2303463" y="2582863"/>
          <p14:tracePt t="51850" x="2319338" y="2582863"/>
          <p14:tracePt t="51855" x="2336800" y="2582863"/>
          <p14:tracePt t="51870" x="2344738" y="2582863"/>
          <p14:tracePt t="51879" x="2354263" y="2582863"/>
          <p14:tracePt t="51887" x="2362200" y="2582863"/>
          <p14:tracePt t="51912" x="2371725" y="2582863"/>
          <p14:tracePt t="51965" x="2379663" y="2582863"/>
          <p14:tracePt t="52011" x="2387600" y="2582863"/>
          <p14:tracePt t="52027" x="2397125" y="2582863"/>
          <p14:tracePt t="52035" x="2405063" y="2582863"/>
          <p14:tracePt t="52051" x="2413000" y="2592388"/>
          <p14:tracePt t="52081" x="2422525" y="2600325"/>
          <p14:tracePt t="52098" x="2422525" y="2617788"/>
          <p14:tracePt t="52104" x="2422525" y="2625725"/>
          <p14:tracePt t="52114" x="2430463" y="2625725"/>
          <p14:tracePt t="52119" x="2430463" y="2633663"/>
          <p14:tracePt t="52126" x="2430463" y="2643188"/>
          <p14:tracePt t="52183" x="2430463" y="2651125"/>
          <p14:tracePt t="52197" x="2430463" y="2660650"/>
          <p14:tracePt t="52204" x="2430463" y="2668588"/>
          <p14:tracePt t="52229" x="2430463" y="2676525"/>
          <p14:tracePt t="52274" x="2430463" y="2686050"/>
          <p14:tracePt t="52290" x="2430463" y="2693988"/>
          <p14:tracePt t="52300" x="2438400" y="2701925"/>
          <p14:tracePt t="52306" x="2438400" y="2711450"/>
          <p14:tracePt t="52329" x="2438400" y="2719388"/>
          <p14:tracePt t="52337" x="2438400" y="2727325"/>
          <p14:tracePt t="52353" x="2430463" y="2727325"/>
          <p14:tracePt t="52377" x="2422525" y="2727325"/>
          <p14:tracePt t="52393" x="2413000" y="2727325"/>
          <p14:tracePt t="52406" x="2405063" y="2727325"/>
          <p14:tracePt t="52416" x="2397125" y="2736850"/>
          <p14:tracePt t="52422" x="2387600" y="2744788"/>
          <p14:tracePt t="52438" x="2379663" y="2752725"/>
          <p14:tracePt t="52447" x="2371725" y="2752725"/>
          <p14:tracePt t="52464" x="2362200" y="2762250"/>
          <p14:tracePt t="52485" x="2354263" y="2762250"/>
          <p14:tracePt t="52509" x="2344738" y="2770188"/>
          <p14:tracePt t="52524" x="2336800" y="2770188"/>
          <p14:tracePt t="52533" x="2328863" y="2770188"/>
          <p14:tracePt t="52539" x="2328863" y="2778125"/>
          <p14:tracePt t="52548" x="2319338" y="2778125"/>
          <p14:tracePt t="52554" x="2311400" y="2778125"/>
          <p14:tracePt t="52570" x="2303463" y="2778125"/>
          <p14:tracePt t="52586" x="2293938" y="2778125"/>
          <p14:tracePt t="52595" x="2286000" y="2778125"/>
          <p14:tracePt t="52617" x="2278063" y="2778125"/>
          <p14:tracePt t="52624" x="2268538" y="2778125"/>
          <p14:tracePt t="52665" x="2260600" y="2770188"/>
          <p14:tracePt t="52672" x="2252663" y="2762250"/>
          <p14:tracePt t="52688" x="2243138" y="2752725"/>
          <p14:tracePt t="52695" x="2243138" y="2744788"/>
          <p14:tracePt t="52703" x="2235200" y="2736850"/>
          <p14:tracePt t="52711" x="2227263" y="2736850"/>
          <p14:tracePt t="52719" x="2227263" y="2727325"/>
          <p14:tracePt t="52726" x="2217738" y="2711450"/>
          <p14:tracePt t="52736" x="2209800" y="2701925"/>
          <p14:tracePt t="52743" x="2200275" y="2693988"/>
          <p14:tracePt t="52750" x="2200275" y="2686050"/>
          <p14:tracePt t="52766" x="2192338" y="2676525"/>
          <p14:tracePt t="52772" x="2192338" y="2668588"/>
          <p14:tracePt t="52804" x="2192338" y="2660650"/>
          <p14:tracePt t="52813" x="2192338" y="2651125"/>
          <p14:tracePt t="52826" x="2192338" y="2643188"/>
          <p14:tracePt t="52850" x="2200275" y="2633663"/>
          <p14:tracePt t="52858" x="2209800" y="2633663"/>
          <p14:tracePt t="52869" x="2209800" y="2625725"/>
          <p14:tracePt t="52885" x="2217738" y="2625725"/>
          <p14:tracePt t="52888" x="2217738" y="2617788"/>
          <p14:tracePt t="52898" x="2227263" y="2608263"/>
          <p14:tracePt t="52904" x="2235200" y="2608263"/>
          <p14:tracePt t="52913" x="2235200" y="2600325"/>
          <p14:tracePt t="52936" x="2243138" y="2600325"/>
          <p14:tracePt t="52944" x="2252663" y="2592388"/>
          <p14:tracePt t="52969" x="2260600" y="2592388"/>
          <p14:tracePt t="52974" x="2268538" y="2582863"/>
          <p14:tracePt t="52990" x="2278063" y="2582863"/>
          <p14:tracePt t="53006" x="2286000" y="2582863"/>
          <p14:tracePt t="53020" x="2293938" y="2582863"/>
          <p14:tracePt t="53044" x="2303463" y="2582863"/>
          <p14:tracePt t="53052" x="2311400" y="2582863"/>
          <p14:tracePt t="53060" x="2319338" y="2582863"/>
          <p14:tracePt t="53076" x="2328863" y="2582863"/>
          <p14:tracePt t="53085" x="2336800" y="2582863"/>
          <p14:tracePt t="53101" x="2344738" y="2582863"/>
          <p14:tracePt t="53106" x="2354263" y="2582863"/>
          <p14:tracePt t="53115" x="2362200" y="2582863"/>
          <p14:tracePt t="53132" x="2371725" y="2582863"/>
          <p14:tracePt t="53138" x="2379663" y="2582863"/>
          <p14:tracePt t="53168" x="2387600" y="2582863"/>
          <p14:tracePt t="53224" x="2397125" y="2592388"/>
          <p14:tracePt t="53239" x="2405063" y="2600325"/>
          <p14:tracePt t="53247" x="2413000" y="2608263"/>
          <p14:tracePt t="53256" x="2422525" y="2617788"/>
          <p14:tracePt t="53271" x="2422525" y="2625725"/>
          <p14:tracePt t="53281" x="2430463" y="2625725"/>
          <p14:tracePt t="53286" x="2430463" y="2633663"/>
          <p14:tracePt t="53302" x="2438400" y="2633663"/>
          <p14:tracePt t="53348" x="2438400" y="2643188"/>
          <p14:tracePt t="53365" x="2438400" y="2651125"/>
          <p14:tracePt t="53370" x="2438400" y="2660650"/>
          <p14:tracePt t="53394" x="2438400" y="2668588"/>
          <p14:tracePt t="53410" x="2438400" y="2676525"/>
          <p14:tracePt t="53434" x="2438400" y="2686050"/>
          <p14:tracePt t="53441" x="2438400" y="2693988"/>
          <p14:tracePt t="53456" x="2438400" y="2701925"/>
          <p14:tracePt t="53482" x="2438400" y="2711450"/>
          <p14:tracePt t="53504" x="2430463" y="2711450"/>
          <p14:tracePt t="53534" x="2422525" y="2711450"/>
          <p14:tracePt t="53543" x="2413000" y="2711450"/>
          <p14:tracePt t="53551" x="2405063" y="2711450"/>
          <p14:tracePt t="53566" x="2397125" y="2711450"/>
          <p14:tracePt t="53574" x="2387600" y="2711450"/>
          <p14:tracePt t="53582" x="2387600" y="2701925"/>
          <p14:tracePt t="53588" x="2379663" y="2693988"/>
          <p14:tracePt t="53598" x="2371725" y="2686050"/>
          <p14:tracePt t="53613" x="2371725" y="2676525"/>
          <p14:tracePt t="53620" x="2362200" y="2668588"/>
          <p14:tracePt t="53636" x="2362200" y="2660650"/>
          <p14:tracePt t="53645" x="2362200" y="2651125"/>
          <p14:tracePt t="53650" x="2362200" y="2643188"/>
          <p14:tracePt t="53674" x="2362200" y="2633663"/>
          <p14:tracePt t="53684" x="2362200" y="2625725"/>
          <p14:tracePt t="53706" x="2362200" y="2617788"/>
          <p14:tracePt t="53713" x="2362200" y="2608263"/>
          <p14:tracePt t="53731" x="2362200" y="2600325"/>
          <p14:tracePt t="53768" x="2362200" y="2592388"/>
          <p14:tracePt t="53777" x="2362200" y="2582863"/>
          <p14:tracePt t="53790" x="2362200" y="2574925"/>
          <p14:tracePt t="53801" x="2354263" y="2557463"/>
          <p14:tracePt t="53806" x="2344738" y="2549525"/>
          <p14:tracePt t="53818" x="2344738" y="2541588"/>
          <p14:tracePt t="53822" x="2344738" y="2524125"/>
          <p14:tracePt t="53832" x="2336800" y="2506663"/>
          <p14:tracePt t="53838" x="2336800" y="2481263"/>
          <p14:tracePt t="53849" x="2336800" y="2473325"/>
          <p14:tracePt t="53860" x="2336800" y="2463800"/>
          <p14:tracePt t="53868" x="2336800" y="2455863"/>
          <p14:tracePt t="53922" x="2336800" y="2447925"/>
          <p14:tracePt t="54054" x="2336800" y="2438400"/>
          <p14:tracePt t="54069" x="2336800" y="2430463"/>
          <p14:tracePt t="54165" x="2336800" y="2422525"/>
          <p14:tracePt t="54181" x="2336800" y="2413000"/>
          <p14:tracePt t="54211" x="2336800" y="2405063"/>
          <p14:tracePt t="54218" x="2336800" y="2397125"/>
          <p14:tracePt t="54234" x="2336800" y="2387600"/>
          <p14:tracePt t="54265" x="2344738" y="2379663"/>
          <p14:tracePt t="54272" x="2344738" y="2371725"/>
          <p14:tracePt t="54320" x="2344738" y="2362200"/>
          <p14:tracePt t="54359" x="2344738" y="2354263"/>
          <p14:tracePt t="54366" x="2344738" y="2344738"/>
          <p14:tracePt t="54374" x="2354263" y="2344738"/>
          <p14:tracePt t="54414" x="2362200" y="2344738"/>
          <p14:tracePt t="54436" x="2371725" y="2344738"/>
          <p14:tracePt t="54462" x="2379663" y="2344738"/>
          <p14:tracePt t="54474" x="2387600" y="2344738"/>
          <p14:tracePt t="54531" x="2397125" y="2344738"/>
          <p14:tracePt t="54538" x="2405063" y="2344738"/>
          <p14:tracePt t="54546" x="2405063" y="2354263"/>
          <p14:tracePt t="54554" x="2413000" y="2362200"/>
          <p14:tracePt t="54593" x="2422525" y="2362200"/>
          <p14:tracePt t="54600" x="2430463" y="2371725"/>
          <p14:tracePt t="54655" x="2430463" y="2379663"/>
          <p14:tracePt t="54716" x="2430463" y="2387600"/>
          <p14:tracePt t="54725" x="2430463" y="2397125"/>
          <p14:tracePt t="54779" x="2430463" y="2405063"/>
          <p14:tracePt t="54849" x="2422525" y="2405063"/>
          <p14:tracePt t="54865" x="2413000" y="2405063"/>
          <p14:tracePt t="54881" x="2405063" y="2405063"/>
          <p14:tracePt t="55627" x="2405063" y="2397125"/>
          <p14:tracePt t="55643" x="2405063" y="2387600"/>
          <p14:tracePt t="55650" x="2405063" y="2371725"/>
          <p14:tracePt t="55656" x="2413000" y="2362200"/>
          <p14:tracePt t="55673" x="2413000" y="2344738"/>
          <p14:tracePt t="55684" x="2413000" y="2336800"/>
          <p14:tracePt t="55688" x="2413000" y="2319338"/>
          <p14:tracePt t="55698" x="2413000" y="2303463"/>
          <p14:tracePt t="55704" x="2413000" y="2286000"/>
          <p14:tracePt t="55713" x="2405063" y="2286000"/>
          <p14:tracePt t="55720" x="2397125" y="2260600"/>
          <p14:tracePt t="55728" x="2379663" y="2252663"/>
          <p14:tracePt t="55774" x="2387600" y="2252663"/>
          <p14:tracePt t="55782" x="2387600" y="2260600"/>
          <p14:tracePt t="55960" x="2397125" y="2260600"/>
          <p14:tracePt t="55969" x="2405063" y="2260600"/>
          <p14:tracePt t="55978" x="2413000" y="2260600"/>
          <p14:tracePt t="55998" x="2422525" y="2260600"/>
          <p14:tracePt t="56084" x="2422525" y="2268538"/>
          <p14:tracePt t="56095" x="2422525" y="2278063"/>
          <p14:tracePt t="56109" x="2422525" y="2286000"/>
          <p14:tracePt t="56125" x="2413000" y="2293938"/>
          <p14:tracePt t="56133" x="2413000" y="2303463"/>
          <p14:tracePt t="56141" x="2405063" y="2303463"/>
          <p14:tracePt t="57198" x="2397125" y="2303463"/>
          <p14:tracePt t="57204" x="2397125" y="2293938"/>
          <p14:tracePt t="57214" x="2387600" y="2286000"/>
          <p14:tracePt t="57221" x="2379663" y="2286000"/>
          <p14:tracePt t="57229" x="2379663" y="2278063"/>
          <p14:tracePt t="57236" x="2362200" y="2260600"/>
          <p14:tracePt t="57246" x="2344738" y="2252663"/>
          <p14:tracePt t="57252" x="2336800" y="2243138"/>
          <p14:tracePt t="57263" x="2336800" y="2227263"/>
          <p14:tracePt t="57267" x="2336800" y="2209800"/>
          <p14:tracePt t="57274" x="2328863" y="2192338"/>
          <p14:tracePt t="57283" x="2319338" y="2174875"/>
          <p14:tracePt t="57299" x="2319338" y="2149475"/>
          <p14:tracePt t="57307" x="2319338" y="2141538"/>
          <p14:tracePt t="57323" x="2319338" y="2133600"/>
          <p14:tracePt t="57336" x="2328863" y="2124075"/>
          <p14:tracePt t="57345" x="2336800" y="2124075"/>
          <p14:tracePt t="57352" x="2336800" y="2116138"/>
          <p14:tracePt t="57362" x="2336800" y="2108200"/>
          <p14:tracePt t="57368" x="2336800" y="2098675"/>
          <p14:tracePt t="57385" x="2328863" y="2090738"/>
          <p14:tracePt t="57394" x="2328863" y="2082800"/>
          <p14:tracePt t="57398" x="2319338" y="2082800"/>
          <p14:tracePt t="57407" x="2311400" y="2073275"/>
          <p14:tracePt t="57454" x="2303463" y="2065338"/>
          <p14:tracePt t="57462" x="2303463" y="2055813"/>
          <p14:tracePt t="57479" x="2293938" y="2055813"/>
          <p14:tracePt t="57484" x="2293938" y="2047875"/>
          <p14:tracePt t="57495" x="2286000" y="2039938"/>
          <p14:tracePt t="57525" x="2286000" y="2030413"/>
          <p14:tracePt t="57532" x="2286000" y="2022475"/>
          <p14:tracePt t="57539" x="2286000" y="2014538"/>
          <p14:tracePt t="57554" x="2286000" y="2005013"/>
          <p14:tracePt t="57571" x="2286000" y="1997075"/>
          <p14:tracePt t="57586" x="2286000" y="1979613"/>
          <p14:tracePt t="57597" x="2293938" y="1954213"/>
          <p14:tracePt t="57601" x="2303463" y="1938338"/>
          <p14:tracePt t="57609" x="2311400" y="1920875"/>
          <p14:tracePt t="57616" x="2319338" y="1895475"/>
          <p14:tracePt t="57624" x="2328863" y="1870075"/>
          <p14:tracePt t="57633" x="2328863" y="1860550"/>
          <p14:tracePt t="57641" x="2328863" y="1852613"/>
          <p14:tracePt t="57649" x="2336800" y="1835150"/>
          <p14:tracePt t="57657" x="2344738" y="1819275"/>
          <p14:tracePt t="57665" x="2354263" y="1809750"/>
          <p14:tracePt t="57682" x="2354263" y="1801813"/>
          <p14:tracePt t="57686" x="2354263" y="1793875"/>
          <p14:tracePt t="57697" x="2354263" y="1784350"/>
          <p14:tracePt t="57711" x="2362200" y="1776413"/>
          <p14:tracePt t="57718" x="2371725" y="1766888"/>
          <p14:tracePt t="57728" x="2379663" y="1766888"/>
          <p14:tracePt t="57734" x="2379663" y="1758950"/>
          <p14:tracePt t="57749" x="2379663" y="1751013"/>
          <p14:tracePt t="57757" x="2387600" y="1741488"/>
          <p14:tracePt t="57773" x="2387600" y="1733550"/>
          <p14:tracePt t="57789" x="2387600" y="1725613"/>
          <p14:tracePt t="58069" x="2387600" y="1716088"/>
          <p14:tracePt t="58085" x="2387600" y="1708150"/>
          <p14:tracePt t="58090" x="2397125" y="1700213"/>
          <p14:tracePt t="58102" x="2397125" y="1690688"/>
          <p14:tracePt t="58106" x="2397125" y="1682750"/>
          <p14:tracePt t="58123" x="2405063" y="1665288"/>
          <p14:tracePt t="58131" x="2413000" y="1639888"/>
          <p14:tracePt t="58139" x="2422525" y="1614488"/>
          <p14:tracePt t="58149" x="2430463" y="1606550"/>
          <p14:tracePt t="58154" x="2438400" y="1589088"/>
          <p14:tracePt t="58164" x="2447925" y="1563688"/>
          <p14:tracePt t="58180" x="2455863" y="1546225"/>
          <p14:tracePt t="58185" x="2455863" y="1538288"/>
          <p14:tracePt t="58210" x="2463800" y="1530350"/>
          <p14:tracePt t="58217" x="2463800" y="1520825"/>
          <p14:tracePt t="58227" x="2473325" y="1512888"/>
          <p14:tracePt t="58231" x="2473325" y="1504950"/>
          <p14:tracePt t="58239" x="2473325" y="1495425"/>
          <p14:tracePt t="58249" x="2473325" y="1487488"/>
          <p14:tracePt t="58254" x="2481263" y="1487488"/>
          <p14:tracePt t="58264" x="2481263" y="1477963"/>
          <p14:tracePt t="58270" x="2481263" y="1470025"/>
          <p14:tracePt t="58282" x="2489200" y="1470025"/>
          <p14:tracePt t="58286" x="2489200" y="1462088"/>
          <p14:tracePt t="58298" x="2489200" y="1452563"/>
          <p14:tracePt t="58300" x="2489200" y="1444625"/>
          <p14:tracePt t="58316" x="2489200" y="1427163"/>
          <p14:tracePt t="58333" x="2489200" y="1419225"/>
          <p14:tracePt t="58340" x="2489200" y="1411288"/>
          <p14:tracePt t="58356" x="2489200" y="1401763"/>
          <p14:tracePt t="58370" x="2489200" y="1393825"/>
          <p14:tracePt t="58394" x="2489200" y="1385888"/>
          <p14:tracePt t="58434" x="2481263" y="1385888"/>
          <p14:tracePt t="58449" x="2473325" y="1385888"/>
          <p14:tracePt t="58457" x="2463800" y="1385888"/>
          <p14:tracePt t="58464" x="2455863" y="1385888"/>
          <p14:tracePt t="58473" x="2438400" y="1385888"/>
          <p14:tracePt t="58481" x="2422525" y="1376363"/>
          <p14:tracePt t="58498" x="2397125" y="1376363"/>
          <p14:tracePt t="58504" x="2371725" y="1368425"/>
          <p14:tracePt t="58512" x="2354263" y="1360488"/>
          <p14:tracePt t="58518" x="2328863" y="1350963"/>
          <p14:tracePt t="58528" x="2303463" y="1343025"/>
          <p14:tracePt t="58534" x="2286000" y="1333500"/>
          <p14:tracePt t="58543" x="2260600" y="1325563"/>
          <p14:tracePt t="58552" x="2235200" y="1317625"/>
          <p14:tracePt t="58561" x="2209800" y="1308100"/>
          <p14:tracePt t="58566" x="2192338" y="1300163"/>
          <p14:tracePt t="58578" x="2174875" y="1300163"/>
          <p14:tracePt t="58581" x="2159000" y="1300163"/>
          <p14:tracePt t="58588" x="2149475" y="1292225"/>
          <p14:tracePt t="58674" x="2141538" y="1282700"/>
          <p14:tracePt t="58682" x="2133600" y="1274763"/>
          <p14:tracePt t="58698" x="2124075" y="1266825"/>
          <p14:tracePt t="58707" x="2116138" y="1257300"/>
          <p14:tracePt t="58721" x="2108200" y="1249363"/>
          <p14:tracePt t="58732" x="2098675" y="1241425"/>
          <p14:tracePt t="58738" x="2090738" y="1231900"/>
          <p14:tracePt t="58748" x="2082800" y="1223963"/>
          <p14:tracePt t="58752" x="2073275" y="1216025"/>
          <p14:tracePt t="58761" x="2065338" y="1206500"/>
          <p14:tracePt t="58769" x="2055813" y="1181100"/>
          <p14:tracePt t="58777" x="2055813" y="1173163"/>
          <p14:tracePt t="58784" x="2055813" y="1163638"/>
          <p14:tracePt t="58798" x="2047875" y="1163638"/>
          <p14:tracePt t="58806" x="2047875" y="1155700"/>
          <p14:tracePt t="58814" x="2047875" y="1147763"/>
          <p14:tracePt t="58822" x="2039938" y="1147763"/>
          <p14:tracePt t="58830" x="2039938" y="1138238"/>
          <p14:tracePt t="58838" x="2039938" y="1130300"/>
          <p14:tracePt t="58846" x="2030413" y="1122363"/>
          <p14:tracePt t="58854" x="2030413" y="1096963"/>
          <p14:tracePt t="58862" x="2030413" y="1079500"/>
          <p14:tracePt t="58868" x="2030413" y="1069975"/>
          <p14:tracePt t="58916" x="2030413" y="1062038"/>
          <p14:tracePt t="58927" x="2030413" y="1054100"/>
          <p14:tracePt t="58946" x="2030413" y="1044575"/>
          <p14:tracePt t="58956" x="2030413" y="1036638"/>
          <p14:tracePt t="58963" x="2039938" y="1036638"/>
          <p14:tracePt t="58971" x="2039938" y="1028700"/>
          <p14:tracePt t="58982" x="2047875" y="1019175"/>
          <p14:tracePt t="58987" x="2055813" y="1011238"/>
          <p14:tracePt t="58993" x="2065338" y="1011238"/>
          <p14:tracePt t="59000" x="2082800" y="1003300"/>
          <p14:tracePt t="59009" x="2098675" y="993775"/>
          <p14:tracePt t="59016" x="2124075" y="985838"/>
          <p14:tracePt t="59027" x="2133600" y="977900"/>
          <p14:tracePt t="59032" x="2159000" y="977900"/>
          <p14:tracePt t="59043" x="2174875" y="977900"/>
          <p14:tracePt t="59049" x="2184400" y="977900"/>
          <p14:tracePt t="59056" x="2200275" y="977900"/>
          <p14:tracePt t="59063" x="2200275" y="968375"/>
          <p14:tracePt t="59070" x="2209800" y="968375"/>
          <p14:tracePt t="59078" x="2227263" y="968375"/>
          <p14:tracePt t="59086" x="2235200" y="968375"/>
          <p14:tracePt t="59095" x="2243138" y="968375"/>
          <p14:tracePt t="59102" x="2252663" y="968375"/>
          <p14:tracePt t="59111" x="2268538" y="968375"/>
          <p14:tracePt t="59118" x="2286000" y="968375"/>
          <p14:tracePt t="59128" x="2293938" y="977900"/>
          <p14:tracePt t="59132" x="2311400" y="985838"/>
          <p14:tracePt t="59141" x="2328863" y="993775"/>
          <p14:tracePt t="59148" x="2344738" y="1003300"/>
          <p14:tracePt t="59156" x="2362200" y="1011238"/>
          <p14:tracePt t="59164" x="2379663" y="1011238"/>
          <p14:tracePt t="59172" x="2387600" y="1011238"/>
          <p14:tracePt t="59180" x="2405063" y="1019175"/>
          <p14:tracePt t="59188" x="2422525" y="1028700"/>
          <p14:tracePt t="59196" x="2438400" y="1036638"/>
          <p14:tracePt t="59210" x="2447925" y="1036638"/>
          <p14:tracePt t="59218" x="2455863" y="1036638"/>
          <p14:tracePt t="59243" x="2463800" y="1036638"/>
          <p14:tracePt t="59259" x="2473325" y="1036638"/>
          <p14:tracePt t="59350" x="2481263" y="1036638"/>
          <p14:tracePt t="59375" x="2489200" y="1044575"/>
          <p14:tracePt t="59383" x="2498725" y="1044575"/>
          <p14:tracePt t="59392" x="2498725" y="1054100"/>
          <p14:tracePt t="59399" x="2506663" y="1062038"/>
          <p14:tracePt t="59409" x="2516188" y="1069975"/>
          <p14:tracePt t="59414" x="2524125" y="1069975"/>
          <p14:tracePt t="59430" x="2524125" y="1079500"/>
          <p14:tracePt t="59436" x="2532063" y="1087438"/>
          <p14:tracePt t="59447" x="2541588" y="1087438"/>
          <p14:tracePt t="59452" x="2541588" y="1096963"/>
          <p14:tracePt t="59462" x="2549525" y="1104900"/>
          <p14:tracePt t="59468" x="2557463" y="1104900"/>
          <p14:tracePt t="59478" x="2566988" y="1104900"/>
          <p14:tracePt t="59482" x="2566988" y="1112838"/>
          <p14:tracePt t="59492" x="2574925" y="1122363"/>
          <p14:tracePt t="59498" x="2582863" y="1130300"/>
          <p14:tracePt t="59514" x="2592388" y="1138238"/>
          <p14:tracePt t="59523" x="2600325" y="1147763"/>
          <p14:tracePt t="59531" x="2608263" y="1147763"/>
          <p14:tracePt t="59547" x="2608263" y="1155700"/>
          <p14:tracePt t="59610" x="2608263" y="1163638"/>
          <p14:tracePt t="59647" x="2608263" y="1173163"/>
          <p14:tracePt t="59684" x="2608263" y="1181100"/>
          <p14:tracePt t="59693" x="2600325" y="1181100"/>
          <p14:tracePt t="59700" x="2592388" y="1181100"/>
          <p14:tracePt t="59710" x="2592388" y="1189038"/>
          <p14:tracePt t="59716" x="2582863" y="1189038"/>
          <p14:tracePt t="59732" x="2574925" y="1198563"/>
          <p14:tracePt t="59758" x="2566988" y="1198563"/>
          <p14:tracePt t="59763" x="2566988" y="1206500"/>
          <p14:tracePt t="59787" x="2557463" y="1206500"/>
          <p14:tracePt t="59796" x="2549525" y="1216025"/>
          <p14:tracePt t="59818" x="2541588" y="1216025"/>
          <p14:tracePt t="59825" x="2532063" y="1216025"/>
          <p14:tracePt t="59841" x="2524125" y="1216025"/>
          <p14:tracePt t="59848" x="2516188" y="1216025"/>
          <p14:tracePt t="59859" x="2506663" y="1216025"/>
          <p14:tracePt t="59873" x="2498725" y="1216025"/>
          <p14:tracePt t="59880" x="2489200" y="1216025"/>
          <p14:tracePt t="59896" x="2481263" y="1206500"/>
          <p14:tracePt t="59903" x="2473325" y="1206500"/>
          <p14:tracePt t="59913" x="2463800" y="1206500"/>
          <p14:tracePt t="59918" x="2463800" y="1198563"/>
          <p14:tracePt t="59928" x="2455863" y="1198563"/>
          <p14:tracePt t="59934" x="2447925" y="1198563"/>
          <p14:tracePt t="59950" x="2438400" y="1198563"/>
          <p14:tracePt t="59960" x="2430463" y="1189038"/>
          <p14:tracePt t="59965" x="2422525" y="1189038"/>
          <p14:tracePt t="59981" x="2413000" y="1189038"/>
          <p14:tracePt t="59989" x="2405063" y="1181100"/>
          <p14:tracePt t="60005" x="2397125" y="1181100"/>
          <p14:tracePt t="60013" x="2387600" y="1181100"/>
          <p14:tracePt t="60022" x="2379663" y="1181100"/>
          <p14:tracePt t="60030" x="2371725" y="1181100"/>
          <p14:tracePt t="60034" x="2362200" y="1181100"/>
          <p14:tracePt t="60060" x="2354263" y="1181100"/>
          <p14:tracePt t="61862" x="2413000" y="1198563"/>
          <p14:tracePt t="61870" x="2473325" y="1216025"/>
          <p14:tracePt t="61879" x="2524125" y="1241425"/>
          <p14:tracePt t="61887" x="2566988" y="1249363"/>
          <p14:tracePt t="61895" x="2633663" y="1274763"/>
          <p14:tracePt t="61902" x="2676525" y="1282700"/>
          <p14:tracePt t="61911" x="2736850" y="1300163"/>
          <p14:tracePt t="61918" x="2787650" y="1308100"/>
          <p14:tracePt t="61925" x="2820988" y="1317625"/>
          <p14:tracePt t="61932" x="2830513" y="1325563"/>
          <p14:tracePt t="61941" x="2838450" y="1325563"/>
          <p14:tracePt t="62002" x="2855913" y="1325563"/>
          <p14:tracePt t="62010" x="2881313" y="1325563"/>
          <p14:tracePt t="62018" x="2914650" y="1333500"/>
          <p14:tracePt t="62027" x="2949575" y="1350963"/>
          <p14:tracePt t="62034" x="2990850" y="1360488"/>
          <p14:tracePt t="62042" x="3025775" y="1368425"/>
          <p14:tracePt t="62050" x="3059113" y="1385888"/>
          <p14:tracePt t="62056" x="3094038" y="1393825"/>
          <p14:tracePt t="62063" x="3119438" y="1401763"/>
          <p14:tracePt t="62073" x="3135313" y="1401763"/>
          <p14:tracePt t="62213" x="3135313" y="1393825"/>
          <p14:tracePt t="62220" x="3127375" y="1385888"/>
          <p14:tracePt t="62236" x="3119438" y="1385888"/>
          <p14:tracePt t="62245" x="3119438" y="1376363"/>
          <p14:tracePt t="62252" x="3119438" y="1368425"/>
          <p14:tracePt t="62261" x="3119438" y="1360488"/>
          <p14:tracePt t="62266" x="3109913" y="1360488"/>
          <p14:tracePt t="62278" x="3109913" y="1350963"/>
          <p14:tracePt t="62283" x="3109913" y="1343025"/>
          <p14:tracePt t="62291" x="3101975" y="1343025"/>
          <p14:tracePt t="62297" x="3101975" y="1333500"/>
          <p14:tracePt t="62308" x="3101975" y="1325563"/>
          <p14:tracePt t="62314" x="3101975" y="1317625"/>
          <p14:tracePt t="62323" x="3094038" y="1317625"/>
          <p14:tracePt t="62368" x="3094038" y="1308100"/>
          <p14:tracePt t="62384" x="3094038" y="1300163"/>
          <p14:tracePt t="62400" x="3094038" y="1292225"/>
          <p14:tracePt t="62406" x="3094038" y="1282700"/>
          <p14:tracePt t="62430" x="3101975" y="1274763"/>
          <p14:tracePt t="62439" x="3109913" y="1266825"/>
          <p14:tracePt t="62446" x="3109913" y="1257300"/>
          <p14:tracePt t="62455" x="3119438" y="1257300"/>
          <p14:tracePt t="62462" x="3127375" y="1249363"/>
          <p14:tracePt t="62470" x="3135313" y="1241425"/>
          <p14:tracePt t="62476" x="3144838" y="1223963"/>
          <p14:tracePt t="62484" x="3160713" y="1223963"/>
          <p14:tracePt t="62493" x="3178175" y="1216025"/>
          <p14:tracePt t="62500" x="3178175" y="1206500"/>
          <p14:tracePt t="62508" x="3195638" y="1198563"/>
          <p14:tracePt t="62516" x="3221038" y="1189038"/>
          <p14:tracePt t="62527" x="3228975" y="1189038"/>
          <p14:tracePt t="62532" x="3246438" y="1181100"/>
          <p14:tracePt t="62539" x="3263900" y="1173163"/>
          <p14:tracePt t="62546" x="3279775" y="1163638"/>
          <p14:tracePt t="62559" x="3289300" y="1163638"/>
          <p14:tracePt t="62564" x="3314700" y="1155700"/>
          <p14:tracePt t="62571" x="3340100" y="1155700"/>
          <p14:tracePt t="62578" x="3340100" y="1147763"/>
          <p14:tracePt t="62586" x="3355975" y="1147763"/>
          <p14:tracePt t="62594" x="3365500" y="1138238"/>
          <p14:tracePt t="62602" x="3365500" y="1130300"/>
          <p14:tracePt t="62608" x="3373438" y="1122363"/>
          <p14:tracePt t="62616" x="3382963" y="1122363"/>
          <p14:tracePt t="62632" x="3390900" y="1122363"/>
          <p14:tracePt t="62644" x="3408363" y="1122363"/>
          <p14:tracePt t="62648" x="3408363" y="1112838"/>
          <p14:tracePt t="62657" x="3416300" y="1112838"/>
          <p14:tracePt t="62664" x="3424238" y="1112838"/>
          <p14:tracePt t="62678" x="3433763" y="1112838"/>
          <p14:tracePt t="62686" x="3441700" y="1112838"/>
          <p14:tracePt t="62694" x="3449638" y="1112838"/>
          <p14:tracePt t="62710" x="3459163" y="1112838"/>
          <p14:tracePt t="62718" x="3467100" y="1112838"/>
          <p14:tracePt t="62734" x="3475038" y="1112838"/>
          <p14:tracePt t="62743" x="3492500" y="1122363"/>
          <p14:tracePt t="62750" x="3502025" y="1130300"/>
          <p14:tracePt t="62758" x="3517900" y="1130300"/>
          <p14:tracePt t="62764" x="3535363" y="1138238"/>
          <p14:tracePt t="62773" x="3535363" y="1147763"/>
          <p14:tracePt t="62780" x="3560763" y="1147763"/>
          <p14:tracePt t="62789" x="3586163" y="1155700"/>
          <p14:tracePt t="62796" x="3594100" y="1163638"/>
          <p14:tracePt t="62804" x="3611563" y="1173163"/>
          <p14:tracePt t="62812" x="3619500" y="1181100"/>
          <p14:tracePt t="62826" x="3629025" y="1181100"/>
          <p14:tracePt t="62834" x="3636963" y="1181100"/>
          <p14:tracePt t="62842" x="3646488" y="1181100"/>
          <p14:tracePt t="62875" x="3654425" y="1189038"/>
          <p14:tracePt t="62882" x="3662363" y="1189038"/>
          <p14:tracePt t="62894" x="3671888" y="1198563"/>
          <p14:tracePt t="62896" x="3687763" y="1206500"/>
          <p14:tracePt t="62905" x="3705225" y="1216025"/>
          <p14:tracePt t="62922" x="3722688" y="1223963"/>
          <p14:tracePt t="62928" x="3738563" y="1241425"/>
          <p14:tracePt t="62936" x="3748088" y="1249363"/>
          <p14:tracePt t="62944" x="3763963" y="1266825"/>
          <p14:tracePt t="62953" x="3773488" y="1274763"/>
          <p14:tracePt t="62958" x="3781425" y="1282700"/>
          <p14:tracePt t="62966" x="3790950" y="1292225"/>
          <p14:tracePt t="62982" x="3798888" y="1300163"/>
          <p14:tracePt t="62992" x="3806825" y="1308100"/>
          <p14:tracePt t="62998" x="3806825" y="1317625"/>
          <p14:tracePt t="63014" x="3806825" y="1325563"/>
          <p14:tracePt t="63023" x="3806825" y="1333500"/>
          <p14:tracePt t="63036" x="3806825" y="1343025"/>
          <p14:tracePt t="63044" x="3806825" y="1350963"/>
          <p14:tracePt t="63052" x="3806825" y="1360488"/>
          <p14:tracePt t="63068" x="3798888" y="1360488"/>
          <p14:tracePt t="63084" x="3790950" y="1360488"/>
          <p14:tracePt t="63092" x="3781425" y="1360488"/>
          <p14:tracePt t="63098" x="3773488" y="1360488"/>
          <p14:tracePt t="63108" x="3748088" y="1368425"/>
          <p14:tracePt t="63114" x="3730625" y="1368425"/>
          <p14:tracePt t="63123" x="3705225" y="1368425"/>
          <p14:tracePt t="63130" x="3687763" y="1360488"/>
          <p14:tracePt t="63139" x="3662363" y="1350963"/>
          <p14:tracePt t="63146" x="3636963" y="1343025"/>
          <p14:tracePt t="63156" x="3619500" y="1343025"/>
          <p14:tracePt t="63162" x="3594100" y="1333500"/>
          <p14:tracePt t="63169" x="3560763" y="1325563"/>
          <p14:tracePt t="63178" x="3535363" y="1317625"/>
          <p14:tracePt t="63184" x="3509963" y="1300163"/>
          <p14:tracePt t="63194" x="3492500" y="1292225"/>
          <p14:tracePt t="63200" x="3467100" y="1266825"/>
          <p14:tracePt t="63212" x="3441700" y="1257300"/>
          <p14:tracePt t="63216" x="3416300" y="1241425"/>
          <p14:tracePt t="63226" x="3390900" y="1223963"/>
          <p14:tracePt t="63232" x="3373438" y="1216025"/>
          <p14:tracePt t="63241" x="3348038" y="1198563"/>
          <p14:tracePt t="63246" x="3322638" y="1173163"/>
          <p14:tracePt t="63256" x="3297238" y="1163638"/>
          <p14:tracePt t="63263" x="3271838" y="1155700"/>
          <p14:tracePt t="63275" x="3271838" y="1147763"/>
          <p14:tracePt t="63279" x="3263900" y="1147763"/>
          <p14:tracePt t="63288" x="3254375" y="1147763"/>
          <p14:tracePt t="63295" x="3254375" y="1138238"/>
          <p14:tracePt t="63304" x="3246438" y="1130300"/>
          <p14:tracePt t="63309" x="3238500" y="1130300"/>
          <p14:tracePt t="63316" x="3228975" y="1130300"/>
          <p14:tracePt t="63332" x="3221038" y="1130300"/>
          <p14:tracePt t="63344" x="3211513" y="1130300"/>
          <p14:tracePt t="63394" x="3203575" y="1130300"/>
          <p14:tracePt t="63427" x="3195638" y="1122363"/>
          <p14:tracePt t="63443" x="3186113" y="1112838"/>
          <p14:tracePt t="63448" x="3186113" y="1104900"/>
          <p14:tracePt t="63490" x="3178175" y="1104900"/>
          <p14:tracePt t="63513" x="3178175" y="1087438"/>
          <p14:tracePt t="63518" x="3178175" y="1079500"/>
          <p14:tracePt t="63534" x="3178175" y="1069975"/>
          <p14:tracePt t="63543" x="3186113" y="1062038"/>
          <p14:tracePt t="63551" x="3195638" y="1062038"/>
          <p14:tracePt t="63559" x="3203575" y="1054100"/>
          <p14:tracePt t="63567" x="3203575" y="1044575"/>
          <p14:tracePt t="63577" x="3211513" y="1036638"/>
          <p14:tracePt t="63581" x="3221038" y="1036638"/>
          <p14:tracePt t="63596" x="3238500" y="1028700"/>
          <p14:tracePt t="63605" x="3254375" y="1028700"/>
          <p14:tracePt t="63613" x="3271838" y="1028700"/>
          <p14:tracePt t="63621" x="3289300" y="1028700"/>
          <p14:tracePt t="63628" x="3314700" y="1028700"/>
          <p14:tracePt t="63638" x="3322638" y="1028700"/>
          <p14:tracePt t="63645" x="3340100" y="1036638"/>
          <p14:tracePt t="63651" x="3355975" y="1036638"/>
          <p14:tracePt t="63659" x="3365500" y="1036638"/>
          <p14:tracePt t="63666" x="3382963" y="1036638"/>
          <p14:tracePt t="63677" x="3390900" y="1036638"/>
          <p14:tracePt t="63683" x="3416300" y="1044575"/>
          <p14:tracePt t="63694" x="3433763" y="1054100"/>
          <p14:tracePt t="63698" x="3449638" y="1054100"/>
          <p14:tracePt t="63714" x="3459163" y="1062038"/>
          <p14:tracePt t="63722" x="3467100" y="1062038"/>
          <p14:tracePt t="63729" x="3467100" y="1069975"/>
          <p14:tracePt t="63739" x="3475038" y="1069975"/>
          <p14:tracePt t="63745" x="3492500" y="1069975"/>
          <p14:tracePt t="63753" x="3502025" y="1079500"/>
          <p14:tracePt t="63761" x="3509963" y="1087438"/>
          <p14:tracePt t="63770" x="3527425" y="1096963"/>
          <p14:tracePt t="63778" x="3535363" y="1096963"/>
          <p14:tracePt t="63784" x="3552825" y="1104900"/>
          <p14:tracePt t="63794" x="3560763" y="1104900"/>
          <p14:tracePt t="63798" x="3578225" y="1104900"/>
          <p14:tracePt t="63808" x="3603625" y="1112838"/>
          <p14:tracePt t="63814" x="3629025" y="1112838"/>
          <p14:tracePt t="63824" x="3646488" y="1122363"/>
          <p14:tracePt t="63831" x="3671888" y="1122363"/>
          <p14:tracePt t="63839" x="3687763" y="1130300"/>
          <p14:tracePt t="63846" x="3697288" y="1138238"/>
          <p14:tracePt t="63855" x="3705225" y="1147763"/>
          <p14:tracePt t="63868" x="3713163" y="1147763"/>
          <p14:tracePt t="63939" x="3722688" y="1155700"/>
          <p14:tracePt t="63947" x="3738563" y="1163638"/>
          <p14:tracePt t="63955" x="3756025" y="1181100"/>
          <p14:tracePt t="63965" x="3763963" y="1189038"/>
          <p14:tracePt t="63971" x="3773488" y="1189038"/>
          <p14:tracePt t="63980" x="3781425" y="1198563"/>
          <p14:tracePt t="63989" x="3790950" y="1206500"/>
          <p14:tracePt t="64000" x="3798888" y="1206500"/>
          <p14:tracePt t="64011" x="3806825" y="1216025"/>
          <p14:tracePt t="64110" x="3806825" y="1223963"/>
          <p14:tracePt t="64164" x="3806825" y="1231900"/>
          <p14:tracePt t="64181" x="3798888" y="1241425"/>
          <p14:tracePt t="64205" x="3790950" y="1249363"/>
          <p14:tracePt t="64210" x="3781425" y="1249363"/>
          <p14:tracePt t="64219" x="3773488" y="1257300"/>
          <p14:tracePt t="64227" x="3773488" y="1266825"/>
          <p14:tracePt t="64234" x="3763963" y="1266825"/>
          <p14:tracePt t="64243" x="3756025" y="1274763"/>
          <p14:tracePt t="64266" x="3748088" y="1274763"/>
          <p14:tracePt t="64276" x="3738563" y="1274763"/>
          <p14:tracePt t="64280" x="3730625" y="1274763"/>
          <p14:tracePt t="64296" x="3730625" y="1282700"/>
          <p14:tracePt t="64306" x="3722688" y="1282700"/>
          <p14:tracePt t="64312" x="3713163" y="1282700"/>
          <p14:tracePt t="64328" x="3705225" y="1282700"/>
          <p14:tracePt t="64339" x="3687763" y="1282700"/>
          <p14:tracePt t="64344" x="3679825" y="1282700"/>
          <p14:tracePt t="64351" x="3671888" y="1292225"/>
          <p14:tracePt t="64359" x="3662363" y="1292225"/>
          <p14:tracePt t="64376" x="3654425" y="1292225"/>
          <p14:tracePt t="64382" x="3646488" y="1292225"/>
          <p14:tracePt t="64399" x="3629025" y="1292225"/>
          <p14:tracePt t="64410" x="3619500" y="1292225"/>
          <p14:tracePt t="64421" x="3611563" y="1292225"/>
          <p14:tracePt t="64428" x="3603625" y="1292225"/>
          <p14:tracePt t="64438" x="3594100" y="1292225"/>
          <p14:tracePt t="64455" x="3586163" y="1292225"/>
          <p14:tracePt t="64460" x="3578225" y="1292225"/>
          <p14:tracePt t="64469" x="3568700" y="1292225"/>
          <p14:tracePt t="64476" x="3552825" y="1282700"/>
          <p14:tracePt t="64482" x="3552825" y="1274763"/>
          <p14:tracePt t="64492" x="3543300" y="1274763"/>
          <p14:tracePt t="64499" x="3535363" y="1274763"/>
          <p14:tracePt t="64510" x="3527425" y="1266825"/>
          <p14:tracePt t="64524" x="3517900" y="1257300"/>
          <p14:tracePt t="64530" x="3509963" y="1257300"/>
          <p14:tracePt t="64547" x="3502025" y="1257300"/>
          <p14:tracePt t="64555" x="3492500" y="1257300"/>
          <p14:tracePt t="64561" x="3484563" y="1257300"/>
          <p14:tracePt t="64576" x="3475038" y="1249363"/>
          <p14:tracePt t="64589" x="3467100" y="1249363"/>
          <p14:tracePt t="64596" x="3459163" y="1241425"/>
          <p14:tracePt t="64601" x="3449638" y="1231900"/>
          <p14:tracePt t="64609" x="3441700" y="1231900"/>
          <p14:tracePt t="64626" x="3424238" y="1223963"/>
          <p14:tracePt t="64630" x="3408363" y="1206500"/>
          <p14:tracePt t="64641" x="3382963" y="1198563"/>
          <p14:tracePt t="64646" x="3382963" y="1189038"/>
          <p14:tracePt t="64656" x="3373438" y="1189038"/>
          <p14:tracePt t="64662" x="3365500" y="1181100"/>
          <p14:tracePt t="64841" x="3365500" y="1173163"/>
          <p14:tracePt t="64873" x="3365500" y="1163638"/>
          <p14:tracePt t="69361" x="3355975" y="1155700"/>
          <p14:tracePt t="69368" x="3340100" y="1138238"/>
          <p14:tracePt t="69377" x="3340100" y="1130300"/>
          <p14:tracePt t="69383" x="3314700" y="1112838"/>
          <p14:tracePt t="69390" x="3289300" y="1096963"/>
          <p14:tracePt t="69399" x="3263900" y="1079500"/>
          <p14:tracePt t="69406" x="3246438" y="1069975"/>
          <p14:tracePt t="69414" x="3221038" y="1054100"/>
          <p14:tracePt t="69423" x="3186113" y="1028700"/>
          <p14:tracePt t="69430" x="3152775" y="1011238"/>
          <p14:tracePt t="69439" x="3084513" y="977900"/>
          <p14:tracePt t="69446" x="3008313" y="942975"/>
          <p14:tracePt t="69455" x="2949575" y="917575"/>
          <p14:tracePt t="69460" x="2871788" y="866775"/>
          <p14:tracePt t="69469" x="2805113" y="823913"/>
          <p14:tracePt t="69476" x="2744788" y="798513"/>
          <p14:tracePt t="69486" x="2668588" y="765175"/>
          <p14:tracePt t="69493" x="2582863" y="730250"/>
          <p14:tracePt t="69502" x="2489200" y="696913"/>
          <p14:tracePt t="69508" x="2405063" y="663575"/>
          <p14:tracePt t="69514" x="2311400" y="636588"/>
          <p14:tracePt t="69523" x="2252663" y="611188"/>
          <p14:tracePt t="69530" x="2174875" y="595313"/>
          <p14:tracePt t="69538" x="2133600" y="577850"/>
          <p14:tracePt t="69546" x="2098675" y="569913"/>
          <p14:tracePt t="69554" x="2065338" y="560388"/>
          <p14:tracePt t="69562" x="2030413" y="552450"/>
          <p14:tracePt t="69570" x="1989138" y="544513"/>
          <p14:tracePt t="69578" x="1954213" y="534988"/>
          <p14:tracePt t="69586" x="1920875" y="527050"/>
          <p14:tracePt t="69592" x="1885950" y="519113"/>
          <p14:tracePt t="69601" x="1844675" y="509588"/>
          <p14:tracePt t="69608" x="1809750" y="501650"/>
          <p14:tracePt t="69619" x="1751013" y="492125"/>
          <p14:tracePt t="69624" x="1682750" y="458788"/>
          <p14:tracePt t="69632" x="1622425" y="433388"/>
          <p14:tracePt t="69640" x="1563688" y="407988"/>
          <p14:tracePt t="69649" x="1512888" y="400050"/>
          <p14:tracePt t="69654" x="1477963" y="390525"/>
          <p14:tracePt t="69662" x="1452563" y="382588"/>
          <p14:tracePt t="69670" x="1427163" y="374650"/>
          <p14:tracePt t="69678" x="1401763" y="374650"/>
          <p14:tracePt t="69687" x="1376363" y="374650"/>
          <p14:tracePt t="69694" x="1360488" y="374650"/>
          <p14:tracePt t="69703" x="1333500" y="382588"/>
          <p14:tracePt t="69710" x="1300163" y="390525"/>
          <p14:tracePt t="69719" x="1266825" y="407988"/>
          <p14:tracePt t="69724" x="1231900" y="415925"/>
          <p14:tracePt t="69732" x="1206500" y="433388"/>
          <p14:tracePt t="69740" x="1189038" y="441325"/>
          <p14:tracePt t="69749" x="1163638" y="458788"/>
          <p14:tracePt t="69756" x="1138238" y="476250"/>
          <p14:tracePt t="69764" x="1104900" y="501650"/>
          <p14:tracePt t="69772" x="1069975" y="519113"/>
          <p14:tracePt t="69780" x="1036638" y="534988"/>
          <p14:tracePt t="69788" x="1003300" y="544513"/>
          <p14:tracePt t="69794" x="968375" y="552450"/>
          <p14:tracePt t="69804" x="935038" y="569913"/>
          <p14:tracePt t="69810" x="900113" y="585788"/>
          <p14:tracePt t="69821" x="858838" y="611188"/>
          <p14:tracePt t="69826" x="823913" y="646113"/>
          <p14:tracePt t="69836" x="790575" y="671513"/>
          <p14:tracePt t="69842" x="747713" y="696913"/>
          <p14:tracePt t="69852" x="714375" y="739775"/>
          <p14:tracePt t="69858" x="671513" y="765175"/>
          <p14:tracePt t="69864" x="636588" y="798513"/>
          <p14:tracePt t="69872" x="603250" y="833438"/>
          <p14:tracePt t="69881" x="560388" y="866775"/>
          <p14:tracePt t="69888" x="534988" y="892175"/>
          <p14:tracePt t="69897" x="509588" y="917575"/>
          <p14:tracePt t="69905" x="484188" y="942975"/>
          <p14:tracePt t="69912" x="476250" y="968375"/>
          <p14:tracePt t="69920" x="458788" y="985838"/>
          <p14:tracePt t="69929" x="441325" y="1019175"/>
          <p14:tracePt t="69936" x="425450" y="1062038"/>
          <p14:tracePt t="69942" x="415925" y="1087438"/>
          <p14:tracePt t="69952" x="400050" y="1130300"/>
          <p14:tracePt t="69958" x="390525" y="1155700"/>
          <p14:tracePt t="69968" x="382588" y="1189038"/>
          <p14:tracePt t="69974" x="374650" y="1223963"/>
          <p14:tracePt t="69984" x="365125" y="1282700"/>
          <p14:tracePt t="69990" x="347663" y="1333500"/>
          <p14:tracePt t="69999" x="339725" y="1376363"/>
          <p14:tracePt t="70004" x="339725" y="1436688"/>
          <p14:tracePt t="70012" x="339725" y="1495425"/>
          <p14:tracePt t="70021" x="339725" y="1581150"/>
          <p14:tracePt t="70028" x="357188" y="1639888"/>
          <p14:tracePt t="70036" x="374650" y="1716088"/>
          <p14:tracePt t="70044" x="400050" y="1801813"/>
          <p14:tracePt t="70053" x="433388" y="1903413"/>
          <p14:tracePt t="70060" x="466725" y="1989138"/>
          <p14:tracePt t="70071" x="484188" y="2082800"/>
          <p14:tracePt t="70074" x="519113" y="2159000"/>
          <p14:tracePt t="70083" x="544513" y="2217738"/>
          <p14:tracePt t="70090" x="569913" y="2278063"/>
          <p14:tracePt t="70100" x="585788" y="2311400"/>
          <p14:tracePt t="70106" x="595313" y="2362200"/>
          <p14:tracePt t="70118" x="611188" y="2422525"/>
          <p14:tracePt t="70122" x="628650" y="2498725"/>
          <p14:tracePt t="70130" x="636588" y="2557463"/>
          <p14:tracePt t="70138" x="663575" y="2617788"/>
          <p14:tracePt t="70144" x="679450" y="2651125"/>
          <p14:tracePt t="70154" x="696913" y="2701925"/>
          <p14:tracePt t="70160" x="714375" y="2744788"/>
          <p14:tracePt t="70171" x="739775" y="2795588"/>
          <p14:tracePt t="70176" x="755650" y="2855913"/>
          <p14:tracePt t="70186" x="773113" y="2914650"/>
          <p14:tracePt t="70192" x="781050" y="2965450"/>
          <p14:tracePt t="70203" x="808038" y="3025775"/>
          <p14:tracePt t="70208" x="815975" y="3084513"/>
          <p14:tracePt t="70217" x="849313" y="3144838"/>
          <p14:tracePt t="70222" x="866775" y="3221038"/>
          <p14:tracePt t="70230" x="900113" y="3314700"/>
          <p14:tracePt t="70238" x="935038" y="3373438"/>
          <p14:tracePt t="70246" x="977900" y="3467100"/>
          <p14:tracePt t="70254" x="1019175" y="3527425"/>
          <p14:tracePt t="70262" x="1062038" y="3578225"/>
          <p14:tracePt t="70270" x="1104900" y="3629025"/>
          <p14:tracePt t="70278" x="1130300" y="3671888"/>
          <p14:tracePt t="70285" x="1155700" y="3705225"/>
          <p14:tracePt t="70292" x="1163638" y="3738563"/>
          <p14:tracePt t="70301" x="1173163" y="3763963"/>
          <p14:tracePt t="70308" x="1181100" y="3781425"/>
          <p14:tracePt t="70319" x="1189038" y="3806825"/>
          <p14:tracePt t="70324" x="1198563" y="3832225"/>
          <p14:tracePt t="70333" x="1206500" y="3857625"/>
          <p14:tracePt t="70341" x="1216025" y="3875088"/>
          <p14:tracePt t="70348" x="1223963" y="3908425"/>
          <p14:tracePt t="70354" x="1241425" y="3935413"/>
          <p14:tracePt t="70362" x="1241425" y="3960813"/>
          <p14:tracePt t="70371" x="1249363" y="3968750"/>
          <p14:tracePt t="70378" x="1257300" y="3986213"/>
          <p14:tracePt t="70386" x="1266825" y="4002088"/>
          <p14:tracePt t="70395" x="1274763" y="4019550"/>
          <p14:tracePt t="70404" x="1292225" y="4044950"/>
          <p14:tracePt t="70410" x="1300163" y="4070350"/>
          <p14:tracePt t="70419" x="1300163" y="4079875"/>
          <p14:tracePt t="70433" x="1308100" y="4079875"/>
          <p14:tracePt t="70464" x="1325563" y="4087813"/>
          <p14:tracePt t="70472" x="1343025" y="4095750"/>
          <p14:tracePt t="70480" x="1360488" y="4105275"/>
          <p14:tracePt t="70486" x="1368425" y="4105275"/>
          <p14:tracePt t="70494" x="1376363" y="4105275"/>
          <p14:tracePt t="70510" x="1385888" y="4105275"/>
          <p14:tracePt t="70519" x="1393825" y="4095750"/>
          <p14:tracePt t="70526" x="1393825" y="4087813"/>
          <p14:tracePt t="70536" x="1393825" y="4079875"/>
          <p14:tracePt t="70628" x="1376363" y="4070350"/>
          <p14:tracePt t="70634" x="1360488" y="4062413"/>
          <p14:tracePt t="70642" x="1343025" y="4052888"/>
          <p14:tracePt t="70651" x="1333500" y="4052888"/>
          <p14:tracePt t="70668" x="1317625" y="4044950"/>
          <p14:tracePt t="70674" x="1308100" y="4037013"/>
          <p14:tracePt t="70690" x="1300163" y="4027488"/>
          <p14:tracePt t="70696" x="1292225" y="4027488"/>
          <p14:tracePt t="70712" x="1282700" y="4027488"/>
          <p14:tracePt t="70720" x="1274763" y="4027488"/>
          <p14:tracePt t="70728" x="1266825" y="4019550"/>
          <p14:tracePt t="70744" x="1257300" y="4019550"/>
          <p14:tracePt t="70753" x="1249363" y="4019550"/>
          <p14:tracePt t="70768" x="1241425" y="4019550"/>
          <p14:tracePt t="70774" x="1231900" y="4019550"/>
          <p14:tracePt t="70790" x="1216025" y="4027488"/>
          <p14:tracePt t="70801" x="1206500" y="4027488"/>
          <p14:tracePt t="70806" x="1198563" y="4027488"/>
          <p14:tracePt t="70814" x="1189038" y="4027488"/>
          <p14:tracePt t="70833" x="1181100" y="4027488"/>
          <p14:tracePt t="70852" x="1173163" y="4027488"/>
          <p14:tracePt t="70860" x="1163638" y="4027488"/>
          <p14:tracePt t="70869" x="1155700" y="4037013"/>
          <p14:tracePt t="70886" x="1130300" y="4044950"/>
          <p14:tracePt t="70892" x="1112838" y="4044950"/>
          <p14:tracePt t="70901" x="1096963" y="4044950"/>
          <p14:tracePt t="70906" x="1079500" y="4044950"/>
          <p14:tracePt t="70915" x="1069975" y="4044950"/>
          <p14:tracePt t="70922" x="1062038" y="4052888"/>
          <p14:tracePt t="70932" x="1044575" y="4062413"/>
          <p14:tracePt t="70938" x="1028700" y="4070350"/>
          <p14:tracePt t="70946" x="1003300" y="4079875"/>
          <p14:tracePt t="70954" x="993775" y="4079875"/>
          <p14:tracePt t="70962" x="993775" y="4087813"/>
          <p14:tracePt t="70970" x="985838" y="4087813"/>
          <p14:tracePt t="70976" x="977900" y="4087813"/>
          <p14:tracePt t="70988" x="968375" y="4087813"/>
          <p14:tracePt t="71008" x="960438" y="4095750"/>
          <p14:tracePt t="71019" x="960438" y="4105275"/>
          <p14:tracePt t="71024" x="952500" y="4105275"/>
          <p14:tracePt t="71040" x="952500" y="4113213"/>
          <p14:tracePt t="71046" x="942975" y="4113213"/>
          <p14:tracePt t="71289" x="952500" y="4113213"/>
          <p14:tracePt t="71297" x="952500" y="4105275"/>
          <p14:tracePt t="71304" x="960438" y="4095750"/>
          <p14:tracePt t="71326" x="968375" y="4095750"/>
          <p14:tracePt t="71338" x="977900" y="4095750"/>
          <p14:tracePt t="71354" x="985838" y="4087813"/>
          <p14:tracePt t="71358" x="985838" y="4079875"/>
          <p14:tracePt t="71367" x="993775" y="4070350"/>
          <p14:tracePt t="71374" x="1003300" y="4070350"/>
          <p14:tracePt t="71385" x="1019175" y="4062413"/>
          <p14:tracePt t="71390" x="1036638" y="4052888"/>
          <p14:tracePt t="71397" x="1062038" y="4044950"/>
          <p14:tracePt t="71404" x="1079500" y="4037013"/>
          <p14:tracePt t="71412" x="1104900" y="4027488"/>
          <p14:tracePt t="71421" x="1130300" y="4027488"/>
          <p14:tracePt t="71430" x="1147763" y="4027488"/>
          <p14:tracePt t="71437" x="1173163" y="4027488"/>
          <p14:tracePt t="71444" x="1181100" y="4027488"/>
          <p14:tracePt t="71453" x="1189038" y="4019550"/>
          <p14:tracePt t="71458" x="1198563" y="4019550"/>
          <p14:tracePt t="71470" x="1206500" y="4019550"/>
          <p14:tracePt t="71484" x="1216025" y="4011613"/>
          <p14:tracePt t="71490" x="1223963" y="4011613"/>
          <p14:tracePt t="71500" x="1231900" y="4002088"/>
          <p14:tracePt t="71515" x="1241425" y="4002088"/>
          <p14:tracePt t="71522" x="1249363" y="4002088"/>
          <p14:tracePt t="71552" x="1257300" y="4002088"/>
          <p14:tracePt t="71568" x="1266825" y="4002088"/>
          <p14:tracePt t="71576" x="1274763" y="4002088"/>
          <p14:tracePt t="71586" x="1274763" y="4011613"/>
          <p14:tracePt t="71592" x="1292225" y="4019550"/>
          <p14:tracePt t="71598" x="1308100" y="4019550"/>
          <p14:tracePt t="71606" x="1317625" y="4019550"/>
          <p14:tracePt t="71615" x="1325563" y="4027488"/>
          <p14:tracePt t="71622" x="1333500" y="4027488"/>
          <p14:tracePt t="71739" x="1333500" y="4037013"/>
          <p14:tracePt t="71754" x="1343025" y="4044950"/>
          <p14:tracePt t="71762" x="1350963" y="4044950"/>
          <p14:tracePt t="71771" x="1350963" y="4052888"/>
          <p14:tracePt t="71779" x="1360488" y="4052888"/>
          <p14:tracePt t="71788" x="1368425" y="4062413"/>
          <p14:tracePt t="71803" x="1376363" y="4062413"/>
          <p14:tracePt t="71819" x="1376363" y="4070350"/>
          <p14:tracePt t="71974" x="1368425" y="4079875"/>
          <p14:tracePt t="71983" x="1350963" y="4087813"/>
          <p14:tracePt t="72000" x="1343025" y="4087813"/>
          <p14:tracePt t="72043" x="1333500" y="4095750"/>
          <p14:tracePt t="72059" x="1317625" y="4121150"/>
          <p14:tracePt t="72068" x="1292225" y="4138613"/>
          <p14:tracePt t="72074" x="1274763" y="4146550"/>
          <p14:tracePt t="72084" x="1257300" y="4156075"/>
          <p14:tracePt t="72089" x="1249363" y="4164013"/>
          <p14:tracePt t="72098" x="1231900" y="4171950"/>
          <p14:tracePt t="72105" x="1223963" y="4181475"/>
          <p14:tracePt t="72121" x="1216025" y="4189413"/>
          <p14:tracePt t="72128" x="1206500" y="4197350"/>
          <p14:tracePt t="72137" x="1198563" y="4197350"/>
          <p14:tracePt t="72145" x="1198563" y="4206875"/>
          <p14:tracePt t="72153" x="1189038" y="4214813"/>
          <p14:tracePt t="72158" x="1181100" y="4214813"/>
          <p14:tracePt t="72169" x="1181100" y="4224338"/>
          <p14:tracePt t="72174" x="1173163" y="4224338"/>
          <p14:tracePt t="72183" x="1163638" y="4224338"/>
          <p14:tracePt t="72190" x="1155700" y="4232275"/>
          <p14:tracePt t="72206" x="1155700" y="4240213"/>
          <p14:tracePt t="72215" x="1147763" y="4240213"/>
          <p14:tracePt t="72223" x="1138238" y="4249738"/>
          <p14:tracePt t="72232" x="1138238" y="4257675"/>
          <p14:tracePt t="72237" x="1130300" y="4265613"/>
          <p14:tracePt t="72244" x="1122363" y="4265613"/>
          <p14:tracePt t="72253" x="1112838" y="4275138"/>
          <p14:tracePt t="72261" x="1112838" y="4283075"/>
          <p14:tracePt t="72270" x="1104900" y="4283075"/>
          <p14:tracePt t="72277" x="1096963" y="4291013"/>
          <p14:tracePt t="72287" x="1096963" y="4300538"/>
          <p14:tracePt t="72293" x="1096963" y="4308475"/>
          <p14:tracePt t="72299" x="1087438" y="4308475"/>
          <p14:tracePt t="72316" x="1087438" y="4316413"/>
          <p14:tracePt t="72332" x="1087438" y="4325938"/>
          <p14:tracePt t="72348" x="1087438" y="4333875"/>
          <p14:tracePt t="72355" x="1096963" y="4341813"/>
          <p14:tracePt t="72579" x="1104900" y="4341813"/>
          <p14:tracePt t="72594" x="1112838" y="4341813"/>
          <p14:tracePt t="72602" x="1122363" y="4341813"/>
          <p14:tracePt t="72610" x="1130300" y="4341813"/>
          <p14:tracePt t="72619" x="1138238" y="4341813"/>
          <p14:tracePt t="72626" x="1155700" y="4341813"/>
          <p14:tracePt t="72643" x="1163638" y="4333875"/>
          <p14:tracePt t="72650" x="1181100" y="4333875"/>
          <p14:tracePt t="72656" x="1198563" y="4333875"/>
          <p14:tracePt t="72666" x="1223963" y="4333875"/>
          <p14:tracePt t="72672" x="1249363" y="4333875"/>
          <p14:tracePt t="72682" x="1266825" y="4333875"/>
          <p14:tracePt t="72688" x="1292225" y="4333875"/>
          <p14:tracePt t="72698" x="1317625" y="4333875"/>
          <p14:tracePt t="72704" x="1333500" y="4333875"/>
          <p14:tracePt t="72715" x="1360488" y="4333875"/>
          <p14:tracePt t="72719" x="1385888" y="4333875"/>
          <p14:tracePt t="72726" x="1401763" y="4333875"/>
          <p14:tracePt t="72735" x="1427163" y="4333875"/>
          <p14:tracePt t="72742" x="1462088" y="4333875"/>
          <p14:tracePt t="72752" x="1504950" y="4333875"/>
          <p14:tracePt t="72758" x="1546225" y="4333875"/>
          <p14:tracePt t="72769" x="1606550" y="4333875"/>
          <p14:tracePt t="72774" x="1682750" y="4351338"/>
          <p14:tracePt t="72786" x="1741488" y="4359275"/>
          <p14:tracePt t="72788" x="1801813" y="4368800"/>
          <p14:tracePt t="72798" x="1844675" y="4376738"/>
          <p14:tracePt t="72804" x="1878013" y="4384675"/>
          <p14:tracePt t="72815" x="1911350" y="4394200"/>
          <p14:tracePt t="72821" x="1938338" y="4402138"/>
          <p14:tracePt t="72829" x="1946275" y="4410075"/>
          <p14:tracePt t="72836" x="1954213" y="4410075"/>
          <p14:tracePt t="72844" x="1963738" y="4410075"/>
          <p14:tracePt t="72900" x="1971675" y="4410075"/>
          <p14:tracePt t="72906" x="1989138" y="4410075"/>
          <p14:tracePt t="72915" x="1997075" y="4410075"/>
          <p14:tracePt t="72923" x="2014538" y="4410075"/>
          <p14:tracePt t="72929" x="2039938" y="4410075"/>
          <p14:tracePt t="72936" x="2055813" y="4410075"/>
          <p14:tracePt t="72944" x="2082800" y="4410075"/>
          <p14:tracePt t="72952" x="2098675" y="4410075"/>
          <p14:tracePt t="72961" x="2124075" y="4394200"/>
          <p14:tracePt t="72969" x="2133600" y="4384675"/>
          <p14:tracePt t="72977" x="2159000" y="4376738"/>
          <p14:tracePt t="72987" x="2184400" y="4368800"/>
          <p14:tracePt t="72993" x="2200275" y="4359275"/>
          <p14:tracePt t="73001" x="2235200" y="4341813"/>
          <p14:tracePt t="73006" x="2268538" y="4333875"/>
          <p14:tracePt t="73017" x="2303463" y="4325938"/>
          <p14:tracePt t="73022" x="2362200" y="4308475"/>
          <p14:tracePt t="73034" x="2438400" y="4300538"/>
          <p14:tracePt t="73039" x="2541588" y="4291013"/>
          <p14:tracePt t="73047" x="2643188" y="4275138"/>
          <p14:tracePt t="73055" x="2736850" y="4275138"/>
          <p14:tracePt t="73064" x="2855913" y="4275138"/>
          <p14:tracePt t="73071" x="2949575" y="4275138"/>
          <p14:tracePt t="73077" x="3051175" y="4291013"/>
          <p14:tracePt t="73085" x="3144838" y="4308475"/>
          <p14:tracePt t="73093" x="3195638" y="4308475"/>
          <p14:tracePt t="73103" x="3228975" y="4308475"/>
          <p14:tracePt t="73108" x="3254375" y="4308475"/>
          <p14:tracePt t="73120" x="3279775" y="4308475"/>
          <p14:tracePt t="73124" x="3279775" y="4291013"/>
          <p14:tracePt t="73133" x="3289300" y="4283075"/>
          <p14:tracePt t="73138" x="3305175" y="4275138"/>
          <p14:tracePt t="73154" x="3322638" y="4257675"/>
          <p14:tracePt t="73164" x="3330575" y="4249738"/>
          <p14:tracePt t="73170" x="3348038" y="4232275"/>
          <p14:tracePt t="73180" x="3365500" y="4206875"/>
          <p14:tracePt t="73186" x="3373438" y="4181475"/>
          <p14:tracePt t="73195" x="3398838" y="4156075"/>
          <p14:tracePt t="73202" x="3416300" y="4138613"/>
          <p14:tracePt t="73208" x="3433763" y="4113213"/>
          <p14:tracePt t="73218" x="3433763" y="4095750"/>
          <p14:tracePt t="73224" x="3441700" y="4070350"/>
          <p14:tracePt t="73234" x="3449638" y="4052888"/>
          <p14:tracePt t="73240" x="3459163" y="4027488"/>
          <p14:tracePt t="73251" x="3467100" y="4002088"/>
          <p14:tracePt t="73256" x="3475038" y="3976688"/>
          <p14:tracePt t="73265" x="3475038" y="3968750"/>
          <p14:tracePt t="73272" x="3475038" y="3960813"/>
          <p14:tracePt t="73280" x="3475038" y="3951288"/>
          <p14:tracePt t="73295" x="3475038" y="3943350"/>
          <p14:tracePt t="73303" x="3475038" y="3935413"/>
          <p14:tracePt t="73326" x="3475038" y="3925888"/>
          <p14:tracePt t="73356" x="3475038" y="3917950"/>
          <p14:tracePt t="73419" x="3475038" y="3908425"/>
          <p14:tracePt t="73435" x="3467100" y="3892550"/>
          <p14:tracePt t="73443" x="3449638" y="3883025"/>
          <p14:tracePt t="73451" x="3441700" y="3883025"/>
          <p14:tracePt t="73458" x="3441700" y="3875088"/>
          <p14:tracePt t="73470" x="3416300" y="3867150"/>
          <p14:tracePt t="73474" x="3408363" y="3857625"/>
          <p14:tracePt t="73484" x="3382963" y="3849688"/>
          <p14:tracePt t="73488" x="3365500" y="3849688"/>
          <p14:tracePt t="73498" x="3355975" y="3849688"/>
          <p14:tracePt t="73504" x="3340100" y="3841750"/>
          <p14:tracePt t="73514" x="3330575" y="3841750"/>
          <p14:tracePt t="73520" x="3314700" y="3841750"/>
          <p14:tracePt t="73532" x="3305175" y="3841750"/>
          <p14:tracePt t="73537" x="3297238" y="3841750"/>
          <p14:tracePt t="73544" x="3289300" y="3841750"/>
          <p14:tracePt t="73552" x="3271838" y="3841750"/>
          <p14:tracePt t="73558" x="3263900" y="3841750"/>
          <p14:tracePt t="73569" x="3246438" y="3841750"/>
          <p14:tracePt t="73574" x="3228975" y="3841750"/>
          <p14:tracePt t="73586" x="3221038" y="3841750"/>
          <p14:tracePt t="73590" x="3203575" y="3841750"/>
          <p14:tracePt t="73599" x="3195638" y="3841750"/>
          <p14:tracePt t="73616" x="3186113" y="3849688"/>
          <p14:tracePt t="73620" x="3178175" y="3849688"/>
          <p14:tracePt t="73636" x="3170238" y="3849688"/>
          <p14:tracePt t="73645" x="3160713" y="3849688"/>
          <p14:tracePt t="73653" x="3152775" y="3849688"/>
          <p14:tracePt t="73669" x="3144838" y="3849688"/>
          <p14:tracePt t="73677" x="3135313" y="3857625"/>
          <p14:tracePt t="73691" x="3127375" y="3857625"/>
          <p14:tracePt t="73702" x="3119438" y="3857625"/>
          <p14:tracePt t="73706" x="3109913" y="3857625"/>
          <p14:tracePt t="73716" x="3109913" y="3867150"/>
          <p14:tracePt t="73722" x="3101975" y="3867150"/>
          <p14:tracePt t="73731" x="3094038" y="3867150"/>
          <p14:tracePt t="73738" x="3094038" y="3875088"/>
          <p14:tracePt t="73748" x="3084513" y="3875088"/>
          <p14:tracePt t="73754" x="3067050" y="3883025"/>
          <p14:tracePt t="73761" x="3059113" y="3883025"/>
          <p14:tracePt t="73768" x="3051175" y="3883025"/>
          <p14:tracePt t="73777" x="3041650" y="3883025"/>
          <p14:tracePt t="73816" x="3041650" y="3892550"/>
          <p14:tracePt t="73831" x="3033713" y="3892550"/>
          <p14:tracePt t="73838" x="3025775" y="3900488"/>
          <p14:tracePt t="73854" x="3025775" y="3908425"/>
          <p14:tracePt t="73871" x="3016250" y="3908425"/>
          <p14:tracePt t="73893" x="3016250" y="3917950"/>
          <p14:tracePt t="73933" x="3016250" y="3925888"/>
          <p14:tracePt t="73949" x="3008313" y="3925888"/>
          <p14:tracePt t="73956" x="3000375" y="3935413"/>
          <p14:tracePt t="73968" x="3000375" y="3943350"/>
          <p14:tracePt t="73981" x="3000375" y="3951288"/>
          <p14:tracePt t="73986" x="3000375" y="3960813"/>
          <p14:tracePt t="73995" x="3000375" y="3968750"/>
          <p14:tracePt t="74002" x="3000375" y="3976688"/>
          <p14:tracePt t="74011" x="3000375" y="3986213"/>
          <p14:tracePt t="74019" x="3000375" y="3994150"/>
          <p14:tracePt t="74035" x="3000375" y="4002088"/>
          <p14:tracePt t="74040" x="3000375" y="4011613"/>
          <p14:tracePt t="74056" x="3000375" y="4019550"/>
          <p14:tracePt t="74069" x="3000375" y="4027488"/>
          <p14:tracePt t="74072" x="3000375" y="4037013"/>
          <p14:tracePt t="74088" x="3000375" y="4044950"/>
          <p14:tracePt t="74099" x="3000375" y="4052888"/>
          <p14:tracePt t="74111" x="3000375" y="4062413"/>
          <p14:tracePt t="74119" x="3000375" y="4070350"/>
          <p14:tracePt t="74127" x="3000375" y="4079875"/>
          <p14:tracePt t="74143" x="3000375" y="4087813"/>
          <p14:tracePt t="74151" x="3000375" y="4095750"/>
          <p14:tracePt t="74168" x="3000375" y="4105275"/>
          <p14:tracePt t="74174" x="3000375" y="4113213"/>
          <p14:tracePt t="74188" x="3000375" y="4130675"/>
          <p14:tracePt t="74198" x="3008313" y="4146550"/>
          <p14:tracePt t="74204" x="3016250" y="4171950"/>
          <p14:tracePt t="74214" x="3025775" y="4181475"/>
          <p14:tracePt t="74221" x="3025775" y="4189413"/>
          <p14:tracePt t="74229" x="3025775" y="4197350"/>
          <p14:tracePt t="74236" x="3033713" y="4197350"/>
          <p14:tracePt t="74247" x="3041650" y="4206875"/>
          <p14:tracePt t="74252" x="3041650" y="4214813"/>
          <p14:tracePt t="74267" x="3051175" y="4214813"/>
          <p14:tracePt t="74274" x="3051175" y="4224338"/>
          <p14:tracePt t="74290" x="3051175" y="4232275"/>
          <p14:tracePt t="74302" x="3051175" y="4240213"/>
          <p14:tracePt t="74329" x="3051175" y="4249738"/>
          <p14:tracePt t="74347" x="3051175" y="4257675"/>
          <p14:tracePt t="74377" x="3059113" y="4257675"/>
          <p14:tracePt t="74399" x="3059113" y="4265613"/>
          <p14:tracePt t="74423" x="3067050" y="4275138"/>
          <p14:tracePt t="74431" x="3067050" y="4283075"/>
          <p14:tracePt t="74438" x="3076575" y="4283075"/>
          <p14:tracePt t="74449" x="3084513" y="4291013"/>
          <p14:tracePt t="74453" x="3094038" y="4300538"/>
          <p14:tracePt t="74469" x="3101975" y="4308475"/>
          <p14:tracePt t="74477" x="3109913" y="4316413"/>
          <p14:tracePt t="74485" x="3109913" y="4325938"/>
          <p14:tracePt t="74493" x="3119438" y="4325938"/>
          <p14:tracePt t="74501" x="3127375" y="4325938"/>
          <p14:tracePt t="74509" x="3127375" y="4333875"/>
          <p14:tracePt t="74519" x="3135313" y="4333875"/>
          <p14:tracePt t="74538" x="3144838" y="4341813"/>
          <p14:tracePt t="74548" x="3152775" y="4341813"/>
          <p14:tracePt t="74564" x="3160713" y="4341813"/>
          <p14:tracePt t="74570" x="3170238" y="4351338"/>
          <p14:tracePt t="74579" x="3178175" y="4351338"/>
          <p14:tracePt t="74593" x="3195638" y="4359275"/>
          <p14:tracePt t="74602" x="3203575" y="4368800"/>
          <p14:tracePt t="74608" x="3211513" y="4368800"/>
          <p14:tracePt t="74617" x="3228975" y="4376738"/>
          <p14:tracePt t="74635" x="3246438" y="4376738"/>
          <p14:tracePt t="74641" x="3254375" y="4376738"/>
          <p14:tracePt t="74652" x="3254375" y="4384675"/>
          <p14:tracePt t="74656" x="3263900" y="4384675"/>
          <p14:tracePt t="74670" x="3271838" y="4394200"/>
          <p14:tracePt t="74680" x="3279775" y="4394200"/>
          <p14:tracePt t="74696" x="3289300" y="4394200"/>
          <p14:tracePt t="74702" x="3297238" y="4394200"/>
          <p14:tracePt t="74713" x="3297238" y="4402138"/>
          <p14:tracePt t="74718" x="3305175" y="4402138"/>
          <p14:tracePt t="74726" x="3314700" y="4402138"/>
          <p14:tracePt t="74734" x="3322638" y="4402138"/>
          <p14:tracePt t="74742" x="3322638" y="4410075"/>
          <p14:tracePt t="74752" x="3330575" y="4419600"/>
          <p14:tracePt t="74756" x="3348038" y="4419600"/>
          <p14:tracePt t="74768" x="3365500" y="4427538"/>
          <p14:tracePt t="74772" x="3382963" y="4435475"/>
          <p14:tracePt t="74782" x="3398838" y="4435475"/>
          <p14:tracePt t="74788" x="3408363" y="4445000"/>
          <p14:tracePt t="74797" x="3416300" y="4452938"/>
          <p14:tracePt t="74803" x="3424238" y="4452938"/>
          <p14:tracePt t="74819" x="3433763" y="4452938"/>
          <p14:tracePt t="74826" x="3441700" y="4452938"/>
          <p14:tracePt t="74835" x="3449638" y="4452938"/>
          <p14:tracePt t="74843" x="3467100" y="4460875"/>
          <p14:tracePt t="74852" x="3475038" y="4470400"/>
          <p14:tracePt t="74859" x="3484563" y="4478338"/>
          <p14:tracePt t="74868" x="3502025" y="4478338"/>
          <p14:tracePt t="74872" x="3517900" y="4486275"/>
          <p14:tracePt t="74888" x="3527425" y="4486275"/>
          <p14:tracePt t="74896" x="3535363" y="4486275"/>
          <p14:tracePt t="74904" x="3543300" y="4486275"/>
          <p14:tracePt t="74915" x="3560763" y="4486275"/>
          <p14:tracePt t="74920" x="3586163" y="4486275"/>
          <p14:tracePt t="74930" x="3594100" y="4486275"/>
          <p14:tracePt t="74936" x="3603625" y="4486275"/>
          <p14:tracePt t="74943" x="3611563" y="4486275"/>
          <p14:tracePt t="74951" x="3611563" y="4478338"/>
          <p14:tracePt t="74959" x="3629025" y="4470400"/>
          <p14:tracePt t="74966" x="3646488" y="4470400"/>
          <p14:tracePt t="74974" x="3654425" y="4470400"/>
          <p14:tracePt t="74984" x="3671888" y="4460875"/>
          <p14:tracePt t="74991" x="3687763" y="4452938"/>
          <p14:tracePt t="75000" x="3687763" y="4445000"/>
          <p14:tracePt t="75007" x="3697288" y="4435475"/>
          <p14:tracePt t="75014" x="3705225" y="4435475"/>
          <p14:tracePt t="75020" x="3705225" y="4427538"/>
          <p14:tracePt t="75031" x="3713163" y="4419600"/>
          <p14:tracePt t="75037" x="3722688" y="4410075"/>
          <p14:tracePt t="75046" x="3738563" y="4394200"/>
          <p14:tracePt t="75052" x="3738563" y="4384675"/>
          <p14:tracePt t="75062" x="3748088" y="4376738"/>
          <p14:tracePt t="75068" x="3763963" y="4368800"/>
          <p14:tracePt t="75077" x="3773488" y="4359275"/>
          <p14:tracePt t="75084" x="3773488" y="4351338"/>
          <p14:tracePt t="75090" x="3781425" y="4351338"/>
          <p14:tracePt t="75102" x="3790950" y="4333875"/>
          <p14:tracePt t="75106" x="3798888" y="4316413"/>
          <p14:tracePt t="75122" x="3806825" y="4291013"/>
          <p14:tracePt t="75133" x="3816350" y="4283075"/>
          <p14:tracePt t="75138" x="3824288" y="4275138"/>
          <p14:tracePt t="75150" x="3832225" y="4265613"/>
          <p14:tracePt t="75153" x="3832225" y="4257675"/>
          <p14:tracePt t="75163" x="3841750" y="4257675"/>
          <p14:tracePt t="75169" x="3849688" y="4249738"/>
          <p14:tracePt t="75177" x="3849688" y="4240213"/>
          <p14:tracePt t="75187" x="3857625" y="4240213"/>
          <p14:tracePt t="75193" x="3857625" y="4232275"/>
          <p14:tracePt t="75201" x="3857625" y="4214813"/>
          <p14:tracePt t="75209" x="3867150" y="4214813"/>
          <p14:tracePt t="75218" x="3867150" y="4206875"/>
          <p14:tracePt t="75222" x="3867150" y="4189413"/>
          <p14:tracePt t="75232" x="3867150" y="4181475"/>
          <p14:tracePt t="75238" x="3857625" y="4171950"/>
          <p14:tracePt t="75247" x="3857625" y="4164013"/>
          <p14:tracePt t="75254" x="3849688" y="4164013"/>
          <p14:tracePt t="75264" x="3841750" y="4156075"/>
          <p14:tracePt t="75270" x="3832225" y="4138613"/>
          <p14:tracePt t="75279" x="3824288" y="4130675"/>
          <p14:tracePt t="75286" x="3806825" y="4105275"/>
          <p14:tracePt t="75293" x="3790950" y="4095750"/>
          <p14:tracePt t="75302" x="3763963" y="4087813"/>
          <p14:tracePt t="75309" x="3738563" y="4079875"/>
          <p14:tracePt t="75317" x="3722688" y="4070350"/>
          <p14:tracePt t="75324" x="3697288" y="4062413"/>
          <p14:tracePt t="75335" x="3671888" y="4052888"/>
          <p14:tracePt t="75341" x="3646488" y="4044950"/>
          <p14:tracePt t="75351" x="3629025" y="4037013"/>
          <p14:tracePt t="75354" x="3594100" y="4037013"/>
          <p14:tracePt t="75363" x="3560763" y="4027488"/>
          <p14:tracePt t="75371" x="3535363" y="4019550"/>
          <p14:tracePt t="75381" x="3509963" y="4011613"/>
          <p14:tracePt t="75386" x="3492500" y="4002088"/>
          <p14:tracePt t="75395" x="3467100" y="4002088"/>
          <p14:tracePt t="75402" x="3441700" y="3994150"/>
          <p14:tracePt t="75412" x="3424238" y="3994150"/>
          <p14:tracePt t="75419" x="3390900" y="3986213"/>
          <p14:tracePt t="75424" x="3355975" y="3976688"/>
          <p14:tracePt t="75434" x="3322638" y="3968750"/>
          <p14:tracePt t="75441" x="3289300" y="3960813"/>
          <p14:tracePt t="75450" x="3254375" y="3951288"/>
          <p14:tracePt t="75457" x="3221038" y="3943350"/>
          <p14:tracePt t="75469" x="3195638" y="3935413"/>
          <p14:tracePt t="75473" x="3170238" y="3925888"/>
          <p14:tracePt t="75481" x="3144838" y="3925888"/>
          <p14:tracePt t="75488" x="3119438" y="3917950"/>
          <p14:tracePt t="75495" x="3101975" y="3908425"/>
          <p14:tracePt t="75503" x="3094038" y="3908425"/>
          <p14:tracePt t="75512" x="3084513" y="3908425"/>
          <p14:tracePt t="75526" x="3076575" y="3908425"/>
          <p14:tracePt t="75535" x="3067050" y="3908425"/>
          <p14:tracePt t="75543" x="3059113" y="3917950"/>
          <p14:tracePt t="75550" x="3051175" y="3925888"/>
          <p14:tracePt t="75558" x="3041650" y="3925888"/>
          <p14:tracePt t="75567" x="3033713" y="3935413"/>
          <p14:tracePt t="75572" x="3025775" y="3943350"/>
          <p14:tracePt t="75581" x="3016250" y="3960813"/>
          <p14:tracePt t="75588" x="3008313" y="3960813"/>
          <p14:tracePt t="75600" x="3008313" y="3968750"/>
          <p14:tracePt t="75604" x="3000375" y="3976688"/>
          <p14:tracePt t="75612" x="2990850" y="3986213"/>
          <p14:tracePt t="75621" x="2982913" y="4002088"/>
          <p14:tracePt t="75631" x="2982913" y="4011613"/>
          <p14:tracePt t="75635" x="2982913" y="4027488"/>
          <p14:tracePt t="75643" x="2982913" y="4044950"/>
          <p14:tracePt t="75651" x="2982913" y="4052888"/>
          <p14:tracePt t="75660" x="2990850" y="4070350"/>
          <p14:tracePt t="75668" x="3000375" y="4087813"/>
          <p14:tracePt t="75674" x="3008313" y="4095750"/>
          <p14:tracePt t="75683" x="3008313" y="4105275"/>
          <p14:tracePt t="75691" x="3016250" y="4113213"/>
          <p14:tracePt t="75701" x="3025775" y="4121150"/>
          <p14:tracePt t="75704" x="3033713" y="4121150"/>
          <p14:tracePt t="75714" x="3033713" y="4130675"/>
          <p14:tracePt t="75721" x="3041650" y="4130675"/>
          <p14:tracePt t="75730" x="3051175" y="4138613"/>
          <p14:tracePt t="75747" x="3067050" y="4146550"/>
          <p14:tracePt t="75753" x="3084513" y="4156075"/>
          <p14:tracePt t="75762" x="3094038" y="4164013"/>
          <p14:tracePt t="75768" x="3101975" y="4171950"/>
          <p14:tracePt t="75774" x="3119438" y="4171950"/>
          <p14:tracePt t="75784" x="3119438" y="4181475"/>
          <p14:tracePt t="75790" x="3135313" y="4189413"/>
          <p14:tracePt t="75801" x="3152775" y="4197350"/>
          <p14:tracePt t="75806" x="3170238" y="4206875"/>
          <p14:tracePt t="75817" x="3195638" y="4214813"/>
          <p14:tracePt t="75822" x="3221038" y="4214813"/>
          <p14:tracePt t="75831" x="3246438" y="4224338"/>
          <p14:tracePt t="75838" x="3263900" y="4232275"/>
          <p14:tracePt t="75845" x="3297238" y="4249738"/>
          <p14:tracePt t="75853" x="3322638" y="4265613"/>
          <p14:tracePt t="75861" x="3348038" y="4275138"/>
          <p14:tracePt t="75868" x="3365500" y="4283075"/>
          <p14:tracePt t="75880" x="3365500" y="4291013"/>
          <p14:tracePt t="75885" x="3373438" y="4291013"/>
          <p14:tracePt t="75893" x="3382963" y="4291013"/>
          <p14:tracePt t="75901" x="3390900" y="4291013"/>
          <p14:tracePt t="75911" x="3390900" y="4300538"/>
          <p14:tracePt t="75915" x="3398838" y="4308475"/>
          <p14:tracePt t="75922" x="3408363" y="4308475"/>
          <p14:tracePt t="75939" x="3424238" y="4308475"/>
          <p14:tracePt t="75948" x="3433763" y="4316413"/>
          <p14:tracePt t="75968" x="3449638" y="4325938"/>
          <p14:tracePt t="75970" x="3459163" y="4325938"/>
          <p14:tracePt t="75985" x="3467100" y="4325938"/>
          <p14:tracePt t="75993" x="3475038" y="4325938"/>
          <p14:tracePt t="76001" x="3484563" y="4325938"/>
          <p14:tracePt t="76009" x="3492500" y="4325938"/>
          <p14:tracePt t="76017" x="3502025" y="4325938"/>
          <p14:tracePt t="76024" x="3509963" y="4325938"/>
          <p14:tracePt t="76033" x="3527425" y="4325938"/>
          <p14:tracePt t="76050" x="3543300" y="4325938"/>
          <p14:tracePt t="76054" x="3552825" y="4325938"/>
          <p14:tracePt t="76063" x="3552825" y="4316413"/>
          <p14:tracePt t="76070" x="3560763" y="4308475"/>
          <p14:tracePt t="76080" x="3568700" y="4308475"/>
          <p14:tracePt t="76086" x="3568700" y="4300538"/>
          <p14:tracePt t="76096" x="3578225" y="4300538"/>
          <p14:tracePt t="76102" x="3586163" y="4300538"/>
          <p14:tracePt t="76112" x="3586163" y="4291013"/>
          <p14:tracePt t="76117" x="3594100" y="4283075"/>
          <p14:tracePt t="76133" x="3603625" y="4275138"/>
          <p14:tracePt t="76141" x="3611563" y="4265613"/>
          <p14:tracePt t="76150" x="3611563" y="4257675"/>
          <p14:tracePt t="76159" x="3619500" y="4249738"/>
          <p14:tracePt t="76167" x="3629025" y="4240213"/>
          <p14:tracePt t="76173" x="3636963" y="4232275"/>
          <p14:tracePt t="76186" x="3636963" y="4224338"/>
          <p14:tracePt t="76195" x="3636963" y="4214813"/>
          <p14:tracePt t="76211" x="3636963" y="4197350"/>
          <p14:tracePt t="76219" x="3636963" y="4171950"/>
          <p14:tracePt t="76228" x="3636963" y="4164013"/>
          <p14:tracePt t="76235" x="3636963" y="4156075"/>
          <p14:tracePt t="76244" x="3636963" y="4146550"/>
          <p14:tracePt t="76257" x="3636963" y="4138613"/>
          <p14:tracePt t="76266" x="3629025" y="4130675"/>
          <p14:tracePt t="76272" x="3619500" y="4130675"/>
          <p14:tracePt t="76284" x="3619500" y="4121150"/>
          <p14:tracePt t="76288" x="3611563" y="4113213"/>
          <p14:tracePt t="76300" x="3594100" y="4105275"/>
          <p14:tracePt t="76304" x="3586163" y="4105275"/>
          <p14:tracePt t="76315" x="3560763" y="4095750"/>
          <p14:tracePt t="76320" x="3535363" y="4095750"/>
          <p14:tracePt t="76328" x="3517900" y="4095750"/>
          <p14:tracePt t="76334" x="3492500" y="4087813"/>
          <p14:tracePt t="76346" x="3467100" y="4079875"/>
          <p14:tracePt t="76351" x="3459163" y="4079875"/>
          <p14:tracePt t="76359" x="3441700" y="4079875"/>
          <p14:tracePt t="76367" x="3416300" y="4079875"/>
          <p14:tracePt t="76375" x="3408363" y="4070350"/>
          <p14:tracePt t="76384" x="3382963" y="4070350"/>
          <p14:tracePt t="76391" x="3348038" y="4070350"/>
          <p14:tracePt t="76399" x="3330575" y="4070350"/>
          <p14:tracePt t="76404" x="3305175" y="4070350"/>
          <p14:tracePt t="76412" x="3289300" y="4070350"/>
          <p14:tracePt t="76420" x="3271838" y="4070350"/>
          <p14:tracePt t="76429" x="3263900" y="4070350"/>
          <p14:tracePt t="76436" x="3254375" y="4079875"/>
          <p14:tracePt t="76446" x="3246438" y="4079875"/>
          <p14:tracePt t="76462" x="3238500" y="4079875"/>
          <p14:tracePt t="76468" x="3228975" y="4079875"/>
          <p14:tracePt t="76483" x="3221038" y="4079875"/>
          <p14:tracePt t="76491" x="3211513" y="4079875"/>
          <p14:tracePt t="78281" x="3203575" y="4079875"/>
          <p14:tracePt t="78286" x="3178175" y="4052888"/>
          <p14:tracePt t="78296" x="3160713" y="4027488"/>
          <p14:tracePt t="78302" x="3135313" y="3994150"/>
          <p14:tracePt t="78312" x="3094038" y="3951288"/>
          <p14:tracePt t="78318" x="3025775" y="3892550"/>
          <p14:tracePt t="78328" x="2940050" y="3816350"/>
          <p14:tracePt t="78334" x="2855913" y="3748088"/>
          <p14:tracePt t="78343" x="2762250" y="3679825"/>
          <p14:tracePt t="78349" x="2701925" y="3636963"/>
          <p14:tracePt t="78356" x="2633663" y="3594100"/>
          <p14:tracePt t="78364" x="2574925" y="3552825"/>
          <p14:tracePt t="78372" x="2506663" y="3509963"/>
          <p14:tracePt t="78381" x="2422525" y="3459163"/>
          <p14:tracePt t="78388" x="2328863" y="3382963"/>
          <p14:tracePt t="78398" x="2235200" y="3314700"/>
          <p14:tracePt t="78404" x="2141538" y="3263900"/>
          <p14:tracePt t="78416" x="2039938" y="3211513"/>
          <p14:tracePt t="78418" x="1938338" y="3170238"/>
          <p14:tracePt t="78427" x="1844675" y="3119438"/>
          <p14:tracePt t="78434" x="1766888" y="3094038"/>
          <p14:tracePt t="78443" x="1690688" y="3033713"/>
          <p14:tracePt t="78450" x="1639888" y="2982913"/>
          <p14:tracePt t="78459" x="1597025" y="2940050"/>
          <p14:tracePt t="78466" x="1563688" y="2906713"/>
          <p14:tracePt t="78475" x="1530350" y="2881313"/>
          <p14:tracePt t="78482" x="1504950" y="2855913"/>
          <p14:tracePt t="78488" x="1487488" y="2838450"/>
          <p14:tracePt t="78496" x="1470025" y="2820988"/>
          <p14:tracePt t="78504" x="1452563" y="2813050"/>
          <p14:tracePt t="78520" x="1444625" y="2805113"/>
          <p14:tracePt t="78528" x="1436688" y="2795588"/>
          <p14:tracePt t="78536" x="1436688" y="2787650"/>
          <p14:tracePt t="78546" x="1427163" y="2787650"/>
          <p14:tracePt t="78552" x="1419225" y="2787650"/>
          <p14:tracePt t="78558" x="1411288" y="2787650"/>
          <p14:tracePt t="78566" x="1385888" y="2778125"/>
          <p14:tracePt t="78575" x="1360488" y="2778125"/>
          <p14:tracePt t="78582" x="1333500" y="2778125"/>
          <p14:tracePt t="78590" x="1317625" y="2778125"/>
          <p14:tracePt t="78598" x="1300163" y="2778125"/>
          <p14:tracePt t="78637" x="1292225" y="2778125"/>
          <p14:tracePt t="78646" x="1282700" y="2778125"/>
          <p14:tracePt t="78662" x="1274763" y="2778125"/>
          <p14:tracePt t="78763" x="1266825" y="2778125"/>
          <p14:tracePt t="78768" x="1249363" y="2778125"/>
          <p14:tracePt t="78784" x="1241425" y="2778125"/>
          <p14:tracePt t="78795" x="1231900" y="2770188"/>
          <p14:tracePt t="78810" x="1223963" y="2762250"/>
          <p14:tracePt t="78827" x="1216025" y="2762250"/>
          <p14:tracePt t="78833" x="1206500" y="2752725"/>
          <p14:tracePt t="78838" x="1206500" y="2744788"/>
          <p14:tracePt t="78848" x="1198563" y="2736850"/>
          <p14:tracePt t="78854" x="1189038" y="2736850"/>
          <p14:tracePt t="78865" x="1189038" y="2727325"/>
          <p14:tracePt t="78870" x="1181100" y="2719388"/>
          <p14:tracePt t="78882" x="1173163" y="2719388"/>
          <p14:tracePt t="78886" x="1163638" y="2711450"/>
          <p14:tracePt t="78895" x="1163638" y="2701925"/>
          <p14:tracePt t="78902" x="1155700" y="2701925"/>
          <p14:tracePt t="78908" x="1147763" y="2693988"/>
          <p14:tracePt t="78916" x="1147763" y="2686050"/>
          <p14:tracePt t="78926" x="1138238" y="2676525"/>
          <p14:tracePt t="78932" x="1130300" y="2676525"/>
          <p14:tracePt t="78948" x="1130300" y="2668588"/>
          <p14:tracePt t="78956" x="1130300" y="2660650"/>
          <p14:tracePt t="78986" x="1130300" y="2651125"/>
          <p14:tracePt t="78995" x="1138238" y="2643188"/>
          <p14:tracePt t="79002" x="1138238" y="2633663"/>
          <p14:tracePt t="79012" x="1147763" y="2633663"/>
          <p14:tracePt t="79018" x="1155700" y="2625725"/>
          <p14:tracePt t="79028" x="1155700" y="2617788"/>
          <p14:tracePt t="79034" x="1163638" y="2617788"/>
          <p14:tracePt t="79041" x="1173163" y="2608263"/>
          <p14:tracePt t="79048" x="1181100" y="2608263"/>
          <p14:tracePt t="79056" x="1181100" y="2592388"/>
          <p14:tracePt t="79064" x="1189038" y="2592388"/>
          <p14:tracePt t="79072" x="1206500" y="2582863"/>
          <p14:tracePt t="79080" x="1206500" y="2574925"/>
          <p14:tracePt t="79088" x="1216025" y="2566988"/>
          <p14:tracePt t="79096" x="1223963" y="2566988"/>
          <p14:tracePt t="79104" x="1231900" y="2557463"/>
          <p14:tracePt t="79113" x="1231900" y="2549525"/>
          <p14:tracePt t="79118" x="1241425" y="2541588"/>
          <p14:tracePt t="79127" x="1249363" y="2541588"/>
          <p14:tracePt t="79134" x="1257300" y="2541588"/>
          <p14:tracePt t="79144" x="1266825" y="2532063"/>
          <p14:tracePt t="79150" x="1274763" y="2532063"/>
          <p14:tracePt t="79161" x="1292225" y="2532063"/>
          <p14:tracePt t="79166" x="1317625" y="2532063"/>
          <p14:tracePt t="79174" x="1333500" y="2532063"/>
          <p14:tracePt t="79180" x="1350963" y="2541588"/>
          <p14:tracePt t="79188" x="1368425" y="2541588"/>
          <p14:tracePt t="79196" x="1385888" y="2549525"/>
          <p14:tracePt t="79204" x="1411288" y="2557463"/>
          <p14:tracePt t="79212" x="1427163" y="2557463"/>
          <p14:tracePt t="79220" x="1452563" y="2566988"/>
          <p14:tracePt t="79228" x="1452563" y="2574925"/>
          <p14:tracePt t="79236" x="1470025" y="2582863"/>
          <p14:tracePt t="79244" x="1477963" y="2592388"/>
          <p14:tracePt t="79259" x="1487488" y="2600325"/>
          <p14:tracePt t="79266" x="1495425" y="2608263"/>
          <p14:tracePt t="79282" x="1495425" y="2617788"/>
          <p14:tracePt t="79291" x="1504950" y="2625725"/>
          <p14:tracePt t="79298" x="1504950" y="2633663"/>
          <p14:tracePt t="79314" x="1504950" y="2651125"/>
          <p14:tracePt t="79328" x="1504950" y="2660650"/>
          <p14:tracePt t="79336" x="1504950" y="2668588"/>
          <p14:tracePt t="79344" x="1495425" y="2676525"/>
          <p14:tracePt t="79352" x="1487488" y="2676525"/>
          <p14:tracePt t="79361" x="1487488" y="2686050"/>
          <p14:tracePt t="79368" x="1477963" y="2693988"/>
          <p14:tracePt t="79378" x="1470025" y="2693988"/>
          <p14:tracePt t="79391" x="1462088" y="2693988"/>
          <p14:tracePt t="79398" x="1452563" y="2693988"/>
          <p14:tracePt t="79406" x="1444625" y="2693988"/>
          <p14:tracePt t="79414" x="1436688" y="2693988"/>
          <p14:tracePt t="79423" x="1427163" y="2693988"/>
          <p14:tracePt t="79430" x="1419225" y="2686050"/>
          <p14:tracePt t="79438" x="1411288" y="2686050"/>
          <p14:tracePt t="79446" x="1401763" y="2676525"/>
          <p14:tracePt t="79462" x="1393825" y="2676525"/>
          <p14:tracePt t="79516" x="1393825" y="2668588"/>
          <p14:tracePt t="79555" x="1401763" y="2668588"/>
          <p14:tracePt t="79562" x="1401763" y="2660650"/>
          <p14:tracePt t="79671" x="1401763" y="2668588"/>
          <p14:tracePt t="79726" x="1411288" y="2668588"/>
          <p14:tracePt t="79741" x="1419225" y="2668588"/>
          <p14:tracePt t="79748" x="1427163" y="2668588"/>
          <p14:tracePt t="79773" x="1436688" y="2668588"/>
          <p14:tracePt t="79789" x="1444625" y="2668588"/>
          <p14:tracePt t="79796" x="1444625" y="2660650"/>
          <p14:tracePt t="79803" x="1452563" y="2660650"/>
          <p14:tracePt t="79830" x="1462088" y="2651125"/>
          <p14:tracePt t="79834" x="1470025" y="2643188"/>
          <p14:tracePt t="79861" x="1477963" y="2633663"/>
          <p14:tracePt t="79867" x="1487488" y="2633663"/>
          <p14:tracePt t="79876" x="1495425" y="2625725"/>
          <p14:tracePt t="79888" x="1504950" y="2617788"/>
          <p14:tracePt t="79897" x="1512888" y="2617788"/>
          <p14:tracePt t="79904" x="1520825" y="2617788"/>
          <p14:tracePt t="79913" x="1546225" y="2617788"/>
          <p14:tracePt t="79920" x="1571625" y="2617788"/>
          <p14:tracePt t="79931" x="1597025" y="2617788"/>
          <p14:tracePt t="79937" x="1631950" y="2617788"/>
          <p14:tracePt t="79947" x="1674813" y="2617788"/>
          <p14:tracePt t="79950" x="1716088" y="2617788"/>
          <p14:tracePt t="79961" x="1776413" y="2617788"/>
          <p14:tracePt t="79966" x="1835150" y="2608263"/>
          <p14:tracePt t="79976" x="1895475" y="2600325"/>
          <p14:tracePt t="79983" x="1979613" y="2592388"/>
          <p14:tracePt t="79992" x="2065338" y="2574925"/>
          <p14:tracePt t="79999" x="2159000" y="2566988"/>
          <p14:tracePt t="80008" x="2227263" y="2557463"/>
          <p14:tracePt t="80014" x="2303463" y="2557463"/>
          <p14:tracePt t="80021" x="2336800" y="2549525"/>
          <p14:tracePt t="80030" x="2362200" y="2541588"/>
          <p14:tracePt t="80036" x="2387600" y="2532063"/>
          <p14:tracePt t="80048" x="2413000" y="2524125"/>
          <p14:tracePt t="80052" x="2438400" y="2516188"/>
          <p14:tracePt t="80063" x="2438400" y="2506663"/>
          <p14:tracePt t="80068" x="2455863" y="2506663"/>
          <p14:tracePt t="80078" x="2463800" y="2506663"/>
          <p14:tracePt t="80083" x="2481263" y="2498725"/>
          <p14:tracePt t="80091" x="2498725" y="2489200"/>
          <p14:tracePt t="80098" x="2524125" y="2481263"/>
          <p14:tracePt t="80109" x="2549525" y="2481263"/>
          <p14:tracePt t="80114" x="2582863" y="2473325"/>
          <p14:tracePt t="80123" x="2608263" y="2473325"/>
          <p14:tracePt t="80130" x="2633663" y="2473325"/>
          <p14:tracePt t="80139" x="2651125" y="2473325"/>
          <p14:tracePt t="80147" x="2676525" y="2473325"/>
          <p14:tracePt t="80152" x="2701925" y="2481263"/>
          <p14:tracePt t="80164" x="2719388" y="2481263"/>
          <p14:tracePt t="80168" x="2744788" y="2481263"/>
          <p14:tracePt t="80177" x="2762250" y="2489200"/>
          <p14:tracePt t="80194" x="2778125" y="2498725"/>
          <p14:tracePt t="80200" x="2787650" y="2498725"/>
          <p14:tracePt t="80216" x="2805113" y="2498725"/>
          <p14:tracePt t="80223" x="2820988" y="2506663"/>
          <p14:tracePt t="80230" x="2838450" y="2516188"/>
          <p14:tracePt t="80240" x="2855913" y="2524125"/>
          <p14:tracePt t="80247" x="2881313" y="2532063"/>
          <p14:tracePt t="80254" x="2906713" y="2541588"/>
          <p14:tracePt t="80263" x="2932113" y="2557463"/>
          <p14:tracePt t="80271" x="2949575" y="2574925"/>
          <p14:tracePt t="80280" x="2974975" y="2574925"/>
          <p14:tracePt t="80287" x="3000375" y="2582863"/>
          <p14:tracePt t="80295" x="3025775" y="2592388"/>
          <p14:tracePt t="80300" x="3033713" y="2600325"/>
          <p14:tracePt t="80311" x="3041650" y="2608263"/>
          <p14:tracePt t="80325" x="3041650" y="2617788"/>
          <p14:tracePt t="80334" x="3051175" y="2617788"/>
          <p14:tracePt t="80433" x="3051175" y="2625725"/>
          <p14:tracePt t="80441" x="3041650" y="2633663"/>
          <p14:tracePt t="80543" x="3041650" y="2625725"/>
          <p14:tracePt t="80559" x="3051175" y="2617788"/>
          <p14:tracePt t="80566" x="3051175" y="2592388"/>
          <p14:tracePt t="80574" x="3051175" y="2574925"/>
          <p14:tracePt t="80581" x="3051175" y="2557463"/>
          <p14:tracePt t="80588" x="3051175" y="2549525"/>
          <p14:tracePt t="80597" x="3059113" y="2549525"/>
          <p14:tracePt t="80604" x="3067050" y="2541588"/>
          <p14:tracePt t="80613" x="3076575" y="2532063"/>
          <p14:tracePt t="80629" x="3084513" y="2532063"/>
          <p14:tracePt t="80634" x="3094038" y="2524125"/>
          <p14:tracePt t="80650" x="3101975" y="2524125"/>
          <p14:tracePt t="80661" x="3109913" y="2516188"/>
          <p14:tracePt t="80666" x="3119438" y="2506663"/>
          <p14:tracePt t="80677" x="3127375" y="2506663"/>
          <p14:tracePt t="80682" x="3144838" y="2506663"/>
          <p14:tracePt t="80692" x="3144838" y="2498725"/>
          <p14:tracePt t="80699" x="3160713" y="2489200"/>
          <p14:tracePt t="80704" x="3178175" y="2489200"/>
          <p14:tracePt t="80713" x="3186113" y="2481263"/>
          <p14:tracePt t="80721" x="3195638" y="2481263"/>
          <p14:tracePt t="80730" x="3211513" y="2481263"/>
          <p14:tracePt t="80746" x="3228975" y="2473325"/>
          <p14:tracePt t="80753" x="3238500" y="2473325"/>
          <p14:tracePt t="80769" x="3246438" y="2473325"/>
          <p14:tracePt t="80776" x="3263900" y="2463800"/>
          <p14:tracePt t="80792" x="3279775" y="2455863"/>
          <p14:tracePt t="80798" x="3289300" y="2455863"/>
          <p14:tracePt t="80807" x="3297238" y="2455863"/>
          <p14:tracePt t="80814" x="3314700" y="2455863"/>
          <p14:tracePt t="80825" x="3322638" y="2455863"/>
          <p14:tracePt t="80830" x="3340100" y="2463800"/>
          <p14:tracePt t="80839" x="3348038" y="2463800"/>
          <p14:tracePt t="80846" x="3355975" y="2473325"/>
          <p14:tracePt t="80853" x="3382963" y="2473325"/>
          <p14:tracePt t="80863" x="3390900" y="2481263"/>
          <p14:tracePt t="80880" x="3416300" y="2481263"/>
          <p14:tracePt t="80884" x="3433763" y="2489200"/>
          <p14:tracePt t="80896" x="3441700" y="2498725"/>
          <p14:tracePt t="80900" x="3449638" y="2506663"/>
          <p14:tracePt t="80911" x="3459163" y="2506663"/>
          <p14:tracePt t="80915" x="3459163" y="2516188"/>
          <p14:tracePt t="80924" x="3467100" y="2524125"/>
          <p14:tracePt t="80931" x="3484563" y="2532063"/>
          <p14:tracePt t="80947" x="3492500" y="2541588"/>
          <p14:tracePt t="80954" x="3502025" y="2549525"/>
          <p14:tracePt t="80963" x="3509963" y="2566988"/>
          <p14:tracePt t="80970" x="3535363" y="2592388"/>
          <p14:tracePt t="80979" x="3552825" y="2617788"/>
          <p14:tracePt t="80984" x="3578225" y="2643188"/>
          <p14:tracePt t="80994" x="3594100" y="2660650"/>
          <p14:tracePt t="81000" x="3603625" y="2668588"/>
          <p14:tracePt t="81010" x="3603625" y="2676525"/>
          <p14:tracePt t="81016" x="3611563" y="2686050"/>
          <p14:tracePt t="81025" x="3619500" y="2686050"/>
          <p14:tracePt t="81033" x="3619500" y="2693988"/>
          <p14:tracePt t="81042" x="3619500" y="2701925"/>
          <p14:tracePt t="81054" x="3619500" y="2711450"/>
          <p14:tracePt t="81063" x="3619500" y="2719388"/>
          <p14:tracePt t="81079" x="3619500" y="2727325"/>
          <p14:tracePt t="81096" x="3619500" y="2736850"/>
          <p14:tracePt t="81102" x="3611563" y="2736850"/>
          <p14:tracePt t="81116" x="3603625" y="2736850"/>
          <p14:tracePt t="81125" x="3586163" y="2744788"/>
          <p14:tracePt t="81142" x="3568700" y="2744788"/>
          <p14:tracePt t="81149" x="3560763" y="2744788"/>
          <p14:tracePt t="81158" x="3552825" y="2744788"/>
          <p14:tracePt t="81164" x="3527425" y="2744788"/>
          <p14:tracePt t="81174" x="3517900" y="2744788"/>
          <p14:tracePt t="81180" x="3492500" y="2744788"/>
          <p14:tracePt t="81187" x="3467100" y="2744788"/>
          <p14:tracePt t="81196" x="3441700" y="2736850"/>
          <p14:tracePt t="81203" x="3424238" y="2727325"/>
          <p14:tracePt t="81213" x="3390900" y="2719388"/>
          <p14:tracePt t="81218" x="3355975" y="2711450"/>
          <p14:tracePt t="81230" x="3330575" y="2711450"/>
          <p14:tracePt t="81234" x="3314700" y="2701925"/>
          <p14:tracePt t="81246" x="3289300" y="2693988"/>
          <p14:tracePt t="81250" x="3263900" y="2686050"/>
          <p14:tracePt t="81257" x="3246438" y="2686050"/>
          <p14:tracePt t="81265" x="3228975" y="2676525"/>
          <p14:tracePt t="81274" x="3203575" y="2668588"/>
          <p14:tracePt t="81281" x="3178175" y="2651125"/>
          <p14:tracePt t="81290" x="3152775" y="2643188"/>
          <p14:tracePt t="81296" x="3144838" y="2633663"/>
          <p14:tracePt t="81304" x="3119438" y="2625725"/>
          <p14:tracePt t="81313" x="3101975" y="2617788"/>
          <p14:tracePt t="81328" x="3094038" y="2608263"/>
          <p14:tracePt t="81334" x="3084513" y="2600325"/>
          <p14:tracePt t="81344" x="3076575" y="2592388"/>
          <p14:tracePt t="81361" x="3067050" y="2592388"/>
          <p14:tracePt t="81366" x="3067050" y="2582863"/>
          <p14:tracePt t="81382" x="3059113" y="2574925"/>
          <p14:tracePt t="81396" x="3059113" y="2566988"/>
          <p14:tracePt t="81404" x="3051175" y="2557463"/>
          <p14:tracePt t="81413" x="3051175" y="2549525"/>
          <p14:tracePt t="81421" x="3041650" y="2549525"/>
          <p14:tracePt t="81429" x="3041650" y="2541588"/>
          <p14:tracePt t="81437" x="3041650" y="2532063"/>
          <p14:tracePt t="81452" x="3051175" y="2524125"/>
          <p14:tracePt t="81462" x="3059113" y="2516188"/>
          <p14:tracePt t="81466" x="3067050" y="2506663"/>
          <p14:tracePt t="81476" x="3076575" y="2506663"/>
          <p14:tracePt t="81482" x="3101975" y="2498725"/>
          <p14:tracePt t="81492" x="3127375" y="2489200"/>
          <p14:tracePt t="81498" x="3152775" y="2489200"/>
          <p14:tracePt t="81507" x="3170238" y="2489200"/>
          <p14:tracePt t="81515" x="3195638" y="2489200"/>
          <p14:tracePt t="81525" x="3221038" y="2489200"/>
          <p14:tracePt t="81530" x="3238500" y="2489200"/>
          <p14:tracePt t="81540" x="3263900" y="2489200"/>
          <p14:tracePt t="81545" x="3289300" y="2489200"/>
          <p14:tracePt t="81553" x="3305175" y="2498725"/>
          <p14:tracePt t="81561" x="3330575" y="2506663"/>
          <p14:tracePt t="81569" x="3355975" y="2506663"/>
          <p14:tracePt t="81580" x="3373438" y="2506663"/>
          <p14:tracePt t="81584" x="3390900" y="2506663"/>
          <p14:tracePt t="81596" x="3416300" y="2506663"/>
          <p14:tracePt t="81600" x="3424238" y="2506663"/>
          <p14:tracePt t="81608" x="3441700" y="2506663"/>
          <p14:tracePt t="81614" x="3459163" y="2506663"/>
          <p14:tracePt t="81630" x="3467100" y="2516188"/>
          <p14:tracePt t="81640" x="3475038" y="2516188"/>
          <p14:tracePt t="81646" x="3475038" y="2524125"/>
          <p14:tracePt t="81654" x="3502025" y="2532063"/>
          <p14:tracePt t="81663" x="3527425" y="2532063"/>
          <p14:tracePt t="81671" x="3535363" y="2541588"/>
          <p14:tracePt t="81679" x="3552825" y="2549525"/>
          <p14:tracePt t="81684" x="3578225" y="2557463"/>
          <p14:tracePt t="81697" x="3586163" y="2566988"/>
          <p14:tracePt t="81700" x="3603625" y="2574925"/>
          <p14:tracePt t="81710" x="3611563" y="2574925"/>
          <p14:tracePt t="81716" x="3619500" y="2582863"/>
          <p14:tracePt t="81725" x="3619500" y="2592388"/>
          <p14:tracePt t="81733" x="3629025" y="2600325"/>
          <p14:tracePt t="81747" x="3636963" y="2608263"/>
          <p14:tracePt t="81755" x="3636963" y="2617788"/>
          <p14:tracePt t="81763" x="3636963" y="2625725"/>
          <p14:tracePt t="81771" x="3636963" y="2633663"/>
          <p14:tracePt t="81779" x="3636963" y="2651125"/>
          <p14:tracePt t="81787" x="3636963" y="2660650"/>
          <p14:tracePt t="81795" x="3636963" y="2676525"/>
          <p14:tracePt t="81811" x="3636963" y="2693988"/>
          <p14:tracePt t="81817" x="3636963" y="2701925"/>
          <p14:tracePt t="81832" x="3629025" y="2711450"/>
          <p14:tracePt t="81841" x="3629025" y="2719388"/>
          <p14:tracePt t="81864" x="3619500" y="2719388"/>
          <p14:tracePt t="81873" x="3611563" y="2727325"/>
          <p14:tracePt t="81880" x="3603625" y="2727325"/>
          <p14:tracePt t="81895" x="3594100" y="2727325"/>
          <p14:tracePt t="81902" x="3586163" y="2727325"/>
          <p14:tracePt t="81912" x="3568700" y="2727325"/>
          <p14:tracePt t="81918" x="3543300" y="2719388"/>
          <p14:tracePt t="81928" x="3517900" y="2711450"/>
          <p14:tracePt t="81935" x="3502025" y="2701925"/>
          <p14:tracePt t="81946" x="3475038" y="2701925"/>
          <p14:tracePt t="81948" x="3449638" y="2693988"/>
          <p14:tracePt t="81958" x="3424238" y="2686050"/>
          <p14:tracePt t="81965" x="3408363" y="2676525"/>
          <p14:tracePt t="81974" x="3382963" y="2676525"/>
          <p14:tracePt t="81982" x="3373438" y="2676525"/>
          <p14:tracePt t="81989" x="3365500" y="2668588"/>
          <p14:tracePt t="82005" x="3355975" y="2668588"/>
          <p14:tracePt t="82019" x="3348038" y="2668588"/>
          <p14:tracePt t="82034" x="3348038" y="2660650"/>
          <p14:tracePt t="82059" x="3340100" y="2651125"/>
          <p14:tracePt t="82066" x="3330575" y="2643188"/>
          <p14:tracePt t="82082" x="3322638" y="2633663"/>
          <p14:tracePt t="82092" x="3314700" y="2617788"/>
          <p14:tracePt t="82097" x="3305175" y="2608263"/>
          <p14:tracePt t="82105" x="3289300" y="2600325"/>
          <p14:tracePt t="82113" x="3289300" y="2592388"/>
          <p14:tracePt t="82121" x="3279775" y="2582863"/>
          <p14:tracePt t="82130" x="3271838" y="2582863"/>
          <p14:tracePt t="82146" x="3271838" y="2574925"/>
          <p14:tracePt t="82269" x="3271838" y="2566988"/>
          <p14:tracePt t="82306" x="3271838" y="2557463"/>
          <p14:tracePt t="82314" x="3279775" y="2557463"/>
          <p14:tracePt t="82331" x="3289300" y="2557463"/>
          <p14:tracePt t="82339" x="3297238" y="2549525"/>
          <p14:tracePt t="82346" x="3305175" y="2541588"/>
          <p14:tracePt t="82363" x="3314700" y="2532063"/>
          <p14:tracePt t="82368" x="3322638" y="2524125"/>
          <p14:tracePt t="82378" x="3322638" y="2516188"/>
          <p14:tracePt t="82384" x="3330575" y="2516188"/>
          <p14:tracePt t="82395" x="3340100" y="2506663"/>
          <p14:tracePt t="82400" x="3348038" y="2498725"/>
          <p14:tracePt t="82416" x="3355975" y="2489200"/>
          <p14:tracePt t="82427" x="3365500" y="2481263"/>
          <p14:tracePt t="82431" x="3365500" y="2473325"/>
          <p14:tracePt t="82439" x="3373438" y="2473325"/>
          <p14:tracePt t="82446" x="3382963" y="2473325"/>
          <p14:tracePt t="82456" x="3390900" y="2463800"/>
          <p14:tracePt t="82471" x="3398838" y="2463800"/>
          <p14:tracePt t="82478" x="3408363" y="2455863"/>
          <p14:tracePt t="82495" x="3416300" y="2455863"/>
          <p14:tracePt t="82500" x="3424238" y="2455863"/>
          <p14:tracePt t="82512" x="3433763" y="2455863"/>
          <p14:tracePt t="82526" x="3441700" y="2455863"/>
          <p14:tracePt t="82532" x="3449638" y="2455863"/>
          <p14:tracePt t="82564" x="3459163" y="2455863"/>
          <p14:tracePt t="82574" x="3467100" y="2463800"/>
          <p14:tracePt t="82587" x="3475038" y="2473325"/>
          <p14:tracePt t="82595" x="3484563" y="2489200"/>
          <p14:tracePt t="82603" x="3492500" y="2489200"/>
          <p14:tracePt t="82619" x="3502025" y="2498725"/>
          <p14:tracePt t="82629" x="3509963" y="2506663"/>
          <p14:tracePt t="82634" x="3517900" y="2516188"/>
          <p14:tracePt t="82648" x="3527425" y="2524125"/>
          <p14:tracePt t="82726" x="3527425" y="2532063"/>
          <p14:tracePt t="82735" x="3535363" y="2532063"/>
          <p14:tracePt t="82742" x="3535363" y="2541588"/>
          <p14:tracePt t="82751" x="3535363" y="2549525"/>
          <p14:tracePt t="82760" x="3535363" y="2557463"/>
          <p14:tracePt t="82775" x="3535363" y="2566988"/>
          <p14:tracePt t="82782" x="3535363" y="2574925"/>
          <p14:tracePt t="82790" x="3543300" y="2574925"/>
          <p14:tracePt t="82796" x="3543300" y="2592388"/>
          <p14:tracePt t="82807" x="3552825" y="2600325"/>
          <p14:tracePt t="82829" x="3552825" y="2608263"/>
          <p14:tracePt t="82883" x="3552825" y="2617788"/>
          <p14:tracePt t="82908" x="3543300" y="2625725"/>
          <p14:tracePt t="82923" x="3543300" y="2633663"/>
          <p14:tracePt t="82929" x="3535363" y="2633663"/>
          <p14:tracePt t="82940" x="3527425" y="2643188"/>
          <p14:tracePt t="82944" x="3517900" y="2643188"/>
          <p14:tracePt t="82952" x="3509963" y="2643188"/>
          <p14:tracePt t="82961" x="3502025" y="2643188"/>
          <p14:tracePt t="82979" x="3492500" y="2643188"/>
          <p14:tracePt t="82984" x="3484563" y="2643188"/>
          <p14:tracePt t="82994" x="3475038" y="2643188"/>
          <p14:tracePt t="83007" x="3467100" y="2643188"/>
          <p14:tracePt t="83014" x="3459163" y="2643188"/>
          <p14:tracePt t="83117" x="3459163" y="2633663"/>
          <p14:tracePt t="83124" x="3459163" y="2625725"/>
          <p14:tracePt t="83653" x="3467100" y="2625725"/>
          <p14:tracePt t="83660" x="3492500" y="2608263"/>
          <p14:tracePt t="83669" x="3509963" y="2600325"/>
          <p14:tracePt t="83677" x="3509963" y="2592388"/>
          <p14:tracePt t="83708" x="3509963" y="2582863"/>
          <p14:tracePt t="84596" x="3527425" y="2574925"/>
          <p14:tracePt t="84608" x="3535363" y="2566988"/>
          <p14:tracePt t="84616" x="3543300" y="2557463"/>
          <p14:tracePt t="84628" x="3543300" y="2549525"/>
          <p14:tracePt t="84632" x="3552825" y="2549525"/>
          <p14:tracePt t="84644" x="3560763" y="2541588"/>
          <p14:tracePt t="84648" x="3560763" y="2532063"/>
          <p14:tracePt t="84658" x="3568700" y="2532063"/>
          <p14:tracePt t="84672" x="3568700" y="2524125"/>
          <p14:tracePt t="84688" x="3578225" y="2516188"/>
          <p14:tracePt t="84704" x="3586163" y="2506663"/>
          <p14:tracePt t="84720" x="3586163" y="2498725"/>
          <p14:tracePt t="84727" x="3594100" y="2489200"/>
          <p14:tracePt t="84732" x="3603625" y="2489200"/>
          <p14:tracePt t="84743" x="3603625" y="2481263"/>
          <p14:tracePt t="84748" x="3611563" y="2473325"/>
          <p14:tracePt t="84760" x="3619500" y="2463800"/>
          <p14:tracePt t="84764" x="3629025" y="2455863"/>
          <p14:tracePt t="84774" x="3629025" y="2447925"/>
          <p14:tracePt t="84780" x="3636963" y="2438400"/>
          <p14:tracePt t="84791" x="3646488" y="2438400"/>
          <p14:tracePt t="84796" x="3654425" y="2430463"/>
          <p14:tracePt t="84805" x="3654425" y="2422525"/>
          <p14:tracePt t="84811" x="3662363" y="2422525"/>
          <p14:tracePt t="84819" x="3671888" y="2413000"/>
          <p14:tracePt t="84826" x="3679825" y="2397125"/>
          <p14:tracePt t="84834" x="3705225" y="2379663"/>
          <p14:tracePt t="84843" x="3722688" y="2371725"/>
          <p14:tracePt t="84851" x="3738563" y="2354263"/>
          <p14:tracePt t="84859" x="3748088" y="2336800"/>
          <p14:tracePt t="84866" x="3756025" y="2319338"/>
          <p14:tracePt t="84874" x="3773488" y="2319338"/>
          <p14:tracePt t="84880" x="3790950" y="2293938"/>
          <p14:tracePt t="84890" x="3816350" y="2268538"/>
          <p14:tracePt t="84896" x="3841750" y="2235200"/>
          <p14:tracePt t="84906" x="3867150" y="2192338"/>
          <p14:tracePt t="84912" x="3892550" y="2159000"/>
          <p14:tracePt t="84921" x="3935413" y="2116138"/>
          <p14:tracePt t="84928" x="3976688" y="2082800"/>
          <p14:tracePt t="84936" x="4011613" y="2039938"/>
          <p14:tracePt t="84942" x="4037013" y="2005013"/>
          <p14:tracePt t="84950" x="4062413" y="1979613"/>
          <p14:tracePt t="84958" x="4087813" y="1954213"/>
          <p14:tracePt t="84966" x="4105275" y="1938338"/>
          <p14:tracePt t="84976" x="4130675" y="1928813"/>
          <p14:tracePt t="84982" x="4156075" y="1903413"/>
          <p14:tracePt t="84990" x="4189413" y="1870075"/>
          <p14:tracePt t="84998" x="4214813" y="1860550"/>
          <p14:tracePt t="85006" x="4240213" y="1835150"/>
          <p14:tracePt t="85012" x="4257675" y="1809750"/>
          <p14:tracePt t="85022" x="4283075" y="1784350"/>
          <p14:tracePt t="85028" x="4308475" y="1766888"/>
          <p14:tracePt t="85039" x="4325938" y="1741488"/>
          <p14:tracePt t="85044" x="4341813" y="1716088"/>
          <p14:tracePt t="85053" x="4351338" y="1700213"/>
          <p14:tracePt t="85060" x="4359275" y="1674813"/>
          <p14:tracePt t="85068" x="4368800" y="1657350"/>
          <p14:tracePt t="85076" x="4368800" y="1649413"/>
          <p14:tracePt t="85082" x="4376738" y="1649413"/>
          <p14:tracePt t="85090" x="4384675" y="1631950"/>
          <p14:tracePt t="85098" x="4394200" y="1622425"/>
          <p14:tracePt t="85107" x="4394200" y="1606550"/>
          <p14:tracePt t="85114" x="4402138" y="1589088"/>
          <p14:tracePt t="85124" x="4402138" y="1571625"/>
          <p14:tracePt t="85130" x="4410075" y="1546225"/>
          <p14:tracePt t="85141" x="4410075" y="1520825"/>
          <p14:tracePt t="85153" x="4410075" y="1512888"/>
          <p14:tracePt t="85160" x="4410075" y="1504950"/>
          <p14:tracePt t="85170" x="4410075" y="1495425"/>
          <p14:tracePt t="85176" x="4402138" y="1495425"/>
          <p14:tracePt t="85184" x="4394200" y="1487488"/>
          <p14:tracePt t="85192" x="4394200" y="1477963"/>
          <p14:tracePt t="85216" x="4394200" y="1470025"/>
          <p14:tracePt t="85223" x="4394200" y="1462088"/>
          <p14:tracePt t="85230" x="4384675" y="1452563"/>
          <p14:tracePt t="85240" x="4376738" y="1452563"/>
          <p14:tracePt t="85246" x="4368800" y="1444625"/>
          <p14:tracePt t="85255" x="4368800" y="1436688"/>
          <p14:tracePt t="85262" x="4359275" y="1427163"/>
          <p14:tracePt t="85271" x="4341813" y="1393825"/>
          <p14:tracePt t="85278" x="4325938" y="1368425"/>
          <p14:tracePt t="85287" x="4316413" y="1343025"/>
          <p14:tracePt t="85292" x="4300538" y="1317625"/>
          <p14:tracePt t="85300" x="4291013" y="1308100"/>
          <p14:tracePt t="85308" x="4291013" y="1300163"/>
          <p14:tracePt t="85316" x="4291013" y="1292225"/>
          <p14:tracePt t="85332" x="4291013" y="1282700"/>
          <p14:tracePt t="85340" x="4291013" y="1274763"/>
          <p14:tracePt t="85348" x="4291013" y="1266825"/>
          <p14:tracePt t="85362" x="4291013" y="1257300"/>
          <p14:tracePt t="85371" x="4291013" y="1249363"/>
          <p14:tracePt t="85378" x="4283075" y="1249363"/>
          <p14:tracePt t="85387" x="4265613" y="1241425"/>
          <p14:tracePt t="85394" x="4265613" y="1231900"/>
          <p14:tracePt t="85403" x="4257675" y="1223963"/>
          <p14:tracePt t="85410" x="4249738" y="1216025"/>
          <p14:tracePt t="85419" x="4240213" y="1206500"/>
          <p14:tracePt t="85424" x="4240213" y="1198563"/>
          <p14:tracePt t="85441" x="4240213" y="1189038"/>
          <p14:tracePt t="85448" x="4240213" y="1181100"/>
          <p14:tracePt t="85464" x="4232275" y="1173163"/>
          <p14:tracePt t="85473" x="4232275" y="1163638"/>
          <p14:tracePt t="85480" x="4224338" y="1155700"/>
          <p14:tracePt t="85494" x="4224338" y="1147763"/>
          <p14:tracePt t="85502" x="4214813" y="1138238"/>
          <p14:tracePt t="85519" x="4214813" y="1130300"/>
          <p14:tracePt t="85558" x="4214813" y="1122363"/>
          <p14:tracePt t="85729" x="4214813" y="1112838"/>
          <p14:tracePt t="85791" x="4224338" y="1112838"/>
          <p14:tracePt t="85799" x="4232275" y="1112838"/>
          <p14:tracePt t="85814" x="4240213" y="1112838"/>
          <p14:tracePt t="85824" x="4249738" y="1112838"/>
          <p14:tracePt t="85831" x="4257675" y="1112838"/>
          <p14:tracePt t="85844" x="4265613" y="1122363"/>
          <p14:tracePt t="85853" x="4283075" y="1130300"/>
          <p14:tracePt t="85871" x="4300538" y="1138238"/>
          <p14:tracePt t="85876" x="4325938" y="1147763"/>
          <p14:tracePt t="85884" x="4333875" y="1155700"/>
          <p14:tracePt t="85893" x="4359275" y="1163638"/>
          <p14:tracePt t="85901" x="4376738" y="1173163"/>
          <p14:tracePt t="85909" x="4384675" y="1173163"/>
          <p14:tracePt t="85914" x="4394200" y="1173163"/>
          <p14:tracePt t="85926" x="4402138" y="1181100"/>
          <p14:tracePt t="85930" x="4410075" y="1181100"/>
          <p14:tracePt t="85940" x="4410075" y="1189038"/>
          <p14:tracePt t="85946" x="4419600" y="1198563"/>
          <p14:tracePt t="85962" x="4427538" y="1198563"/>
          <p14:tracePt t="85978" x="4427538" y="1206500"/>
          <p14:tracePt t="85992" x="4435475" y="1216025"/>
          <p14:tracePt t="86001" x="4445000" y="1216025"/>
          <p14:tracePt t="86008" x="4445000" y="1223963"/>
          <p14:tracePt t="86016" x="4452938" y="1241425"/>
          <p14:tracePt t="86024" x="4460875" y="1241425"/>
          <p14:tracePt t="86032" x="4478338" y="1249363"/>
          <p14:tracePt t="86040" x="4478338" y="1257300"/>
          <p14:tracePt t="86048" x="4486275" y="1266825"/>
          <p14:tracePt t="86056" x="4503738" y="1266825"/>
          <p14:tracePt t="86062" x="4513263" y="1274763"/>
          <p14:tracePt t="86072" x="4529138" y="1292225"/>
          <p14:tracePt t="86078" x="4538663" y="1300163"/>
          <p14:tracePt t="86087" x="4546600" y="1300163"/>
          <p14:tracePt t="86094" x="4554538" y="1308100"/>
          <p14:tracePt t="86102" x="4564063" y="1308100"/>
          <p14:tracePt t="86243" x="4572000" y="1300163"/>
          <p14:tracePt t="86250" x="4579938" y="1300163"/>
          <p14:tracePt t="86258" x="4589463" y="1292225"/>
          <p14:tracePt t="86276" x="4597400" y="1282700"/>
          <p14:tracePt t="86280" x="4605338" y="1274763"/>
          <p14:tracePt t="86296" x="4614863" y="1266825"/>
          <p14:tracePt t="86306" x="4614863" y="1257300"/>
          <p14:tracePt t="86312" x="4622800" y="1249363"/>
          <p14:tracePt t="86321" x="4630738" y="1249363"/>
          <p14:tracePt t="86327" x="4630738" y="1241425"/>
          <p14:tracePt t="86338" x="4640263" y="1231900"/>
          <p14:tracePt t="86358" x="4648200" y="1231900"/>
          <p14:tracePt t="86374" x="4648200" y="1223963"/>
          <p14:tracePt t="86413" x="4648200" y="1216025"/>
          <p14:tracePt t="86439" x="4657725" y="1216025"/>
          <p14:tracePt t="86724" x="4665663" y="1216025"/>
          <p14:tracePt t="86732" x="4673600" y="1216025"/>
          <p14:tracePt t="86748" x="4683125" y="1216025"/>
          <p14:tracePt t="86758" x="4691063" y="1216025"/>
          <p14:tracePt t="86778" x="4699000" y="1216025"/>
          <p14:tracePt t="86787" x="4708525" y="1216025"/>
          <p14:tracePt t="86794" x="4708525" y="1223963"/>
          <p14:tracePt t="86805" x="4716463" y="1223963"/>
          <p14:tracePt t="86810" x="4724400" y="1223963"/>
          <p14:tracePt t="86816" x="4733925" y="1223963"/>
          <p14:tracePt t="86873" x="4741863" y="1223963"/>
          <p14:tracePt t="86880" x="4749800" y="1223963"/>
          <p14:tracePt t="86903" x="4759325" y="1231900"/>
          <p14:tracePt t="87253" x="4759325" y="1223963"/>
          <p14:tracePt t="87269" x="4767263" y="1216025"/>
          <p14:tracePt t="87286" x="4767263" y="1206500"/>
          <p14:tracePt t="89158" x="4767263" y="1216025"/>
          <p14:tracePt t="89167" x="4767263" y="1223963"/>
          <p14:tracePt t="89174" x="4759325" y="1223963"/>
          <p14:tracePt t="89184" x="4759325" y="1241425"/>
          <p14:tracePt t="89200" x="4749800" y="1241425"/>
          <p14:tracePt t="89205" x="4749800" y="1249363"/>
          <p14:tracePt t="89360" x="4749800" y="1257300"/>
          <p14:tracePt t="89368" x="4741863" y="1266825"/>
          <p14:tracePt t="89385" x="4741863" y="1274763"/>
          <p14:tracePt t="89392" x="4741863" y="1282700"/>
          <p14:tracePt t="89408" x="4741863" y="1292225"/>
          <p14:tracePt t="89414" x="4741863" y="1300163"/>
          <p14:tracePt t="89422" x="4741863" y="1308100"/>
          <p14:tracePt t="89431" x="4741863" y="1317625"/>
          <p14:tracePt t="89439" x="4741863" y="1325563"/>
          <p14:tracePt t="89446" x="4741863" y="1333500"/>
          <p14:tracePt t="89462" x="4733925" y="1343025"/>
          <p14:tracePt t="89471" x="4733925" y="1350963"/>
          <p14:tracePt t="89485" x="4724400" y="1360488"/>
          <p14:tracePt t="89492" x="4724400" y="1368425"/>
          <p14:tracePt t="89508" x="4724400" y="1376363"/>
          <p14:tracePt t="89524" x="4724400" y="1385888"/>
          <p14:tracePt t="89534" x="4716463" y="1385888"/>
          <p14:tracePt t="89540" x="4716463" y="1393825"/>
          <p14:tracePt t="89554" x="4716463" y="1401763"/>
          <p14:tracePt t="89562" x="4708525" y="1411288"/>
          <p14:tracePt t="89571" x="4699000" y="1411288"/>
          <p14:tracePt t="89587" x="4699000" y="1419225"/>
          <p14:tracePt t="89594" x="4699000" y="1427163"/>
          <p14:tracePt t="89605" x="4699000" y="1436688"/>
          <p14:tracePt t="89610" x="4699000" y="1444625"/>
          <p14:tracePt t="89622" x="4699000" y="1462088"/>
          <p14:tracePt t="89624" x="4699000" y="1470025"/>
          <p14:tracePt t="89634" x="4699000" y="1477963"/>
          <p14:tracePt t="89640" x="4699000" y="1487488"/>
          <p14:tracePt t="89650" x="4699000" y="1504950"/>
          <p14:tracePt t="89656" x="4699000" y="1520825"/>
          <p14:tracePt t="89664" x="4699000" y="1530350"/>
          <p14:tracePt t="89672" x="4699000" y="1546225"/>
          <p14:tracePt t="89680" x="4699000" y="1555750"/>
          <p14:tracePt t="89687" x="4699000" y="1563688"/>
          <p14:tracePt t="89694" x="4699000" y="1589088"/>
          <p14:tracePt t="89704" x="4699000" y="1606550"/>
          <p14:tracePt t="89710" x="4699000" y="1631950"/>
          <p14:tracePt t="89722" x="4699000" y="1657350"/>
          <p14:tracePt t="89726" x="4699000" y="1674813"/>
          <p14:tracePt t="89737" x="4699000" y="1682750"/>
          <p14:tracePt t="89742" x="4708525" y="1708150"/>
          <p14:tracePt t="89752" x="4708525" y="1733550"/>
          <p14:tracePt t="89758" x="4716463" y="1758950"/>
          <p14:tracePt t="89765" x="4716463" y="1784350"/>
          <p14:tracePt t="89772" x="4724400" y="1809750"/>
          <p14:tracePt t="89781" x="4724400" y="1827213"/>
          <p14:tracePt t="89788" x="4733925" y="1852613"/>
          <p14:tracePt t="89796" x="4741863" y="1885950"/>
          <p14:tracePt t="89805" x="4749800" y="1928813"/>
          <p14:tracePt t="89812" x="4759325" y="1963738"/>
          <p14:tracePt t="89822" x="4759325" y="2005013"/>
          <p14:tracePt t="89828" x="4759325" y="2039938"/>
          <p14:tracePt t="89837" x="4759325" y="2073275"/>
          <p14:tracePt t="89842" x="4767263" y="2108200"/>
          <p14:tracePt t="89851" x="4767263" y="2141538"/>
          <p14:tracePt t="89858" x="4767263" y="2166938"/>
          <p14:tracePt t="89867" x="4767263" y="2192338"/>
          <p14:tracePt t="89874" x="4767263" y="2217738"/>
          <p14:tracePt t="89885" x="4767263" y="2227263"/>
          <p14:tracePt t="89890" x="4767263" y="2252663"/>
          <p14:tracePt t="89900" x="4767263" y="2260600"/>
          <p14:tracePt t="89904" x="4767263" y="2278063"/>
          <p14:tracePt t="89912" x="4767263" y="2303463"/>
          <p14:tracePt t="89921" x="4767263" y="2319338"/>
          <p14:tracePt t="89928" x="4767263" y="2344738"/>
          <p14:tracePt t="89938" x="4767263" y="2371725"/>
          <p14:tracePt t="89944" x="4767263" y="2379663"/>
          <p14:tracePt t="89954" x="4767263" y="2405063"/>
          <p14:tracePt t="89960" x="4767263" y="2430463"/>
          <p14:tracePt t="89968" x="4775200" y="2438400"/>
          <p14:tracePt t="89974" x="4775200" y="2463800"/>
          <p14:tracePt t="89983" x="4775200" y="2481263"/>
          <p14:tracePt t="89990" x="4784725" y="2498725"/>
          <p14:tracePt t="90000" x="4784725" y="2524125"/>
          <p14:tracePt t="90006" x="4784725" y="2549525"/>
          <p14:tracePt t="90014" x="4784725" y="2566988"/>
          <p14:tracePt t="90022" x="4784725" y="2592388"/>
          <p14:tracePt t="90031" x="4784725" y="2617788"/>
          <p14:tracePt t="90038" x="4792663" y="2633663"/>
          <p14:tracePt t="90044" x="4792663" y="2660650"/>
          <p14:tracePt t="90054" x="4792663" y="2693988"/>
          <p14:tracePt t="90060" x="4802188" y="2736850"/>
          <p14:tracePt t="90070" x="4810125" y="2770188"/>
          <p14:tracePt t="90076" x="4810125" y="2830513"/>
          <p14:tracePt t="90086" x="4810125" y="2881313"/>
          <p14:tracePt t="90092" x="4810125" y="2957513"/>
          <p14:tracePt t="90100" x="4810125" y="3016250"/>
          <p14:tracePt t="90108" x="4810125" y="3067050"/>
          <p14:tracePt t="90114" x="4810125" y="3127375"/>
          <p14:tracePt t="90122" x="4810125" y="3186113"/>
          <p14:tracePt t="90131" x="4810125" y="3246438"/>
          <p14:tracePt t="90138" x="4810125" y="3289300"/>
          <p14:tracePt t="90146" x="4810125" y="3330575"/>
          <p14:tracePt t="90154" x="4810125" y="3373438"/>
          <p14:tracePt t="90163" x="4810125" y="3398838"/>
          <p14:tracePt t="90170" x="4810125" y="3433763"/>
          <p14:tracePt t="90176" x="4810125" y="3459163"/>
          <p14:tracePt t="90185" x="4810125" y="3475038"/>
          <p14:tracePt t="90192" x="4810125" y="3502025"/>
          <p14:tracePt t="90202" x="4810125" y="3535363"/>
          <p14:tracePt t="90208" x="4810125" y="3560763"/>
          <p14:tracePt t="90217" x="4810125" y="3594100"/>
          <p14:tracePt t="90224" x="4810125" y="3619500"/>
          <p14:tracePt t="90233" x="4810125" y="3654425"/>
          <p14:tracePt t="90240" x="4802188" y="3671888"/>
          <p14:tracePt t="90246" x="4792663" y="3687763"/>
          <p14:tracePt t="90255" x="4792663" y="3697288"/>
          <p14:tracePt t="90262" x="4784725" y="3705225"/>
          <p14:tracePt t="90273" x="4784725" y="3713163"/>
          <p14:tracePt t="90278" x="4775200" y="3730625"/>
          <p14:tracePt t="90288" x="4767263" y="3748088"/>
          <p14:tracePt t="90294" x="4767263" y="3763963"/>
          <p14:tracePt t="90304" x="4759325" y="3781425"/>
          <p14:tracePt t="90310" x="4749800" y="3806825"/>
          <p14:tracePt t="90318" x="4749800" y="3816350"/>
          <p14:tracePt t="90324" x="4741863" y="3824288"/>
          <p14:tracePt t="90333" x="4733925" y="3841750"/>
          <p14:tracePt t="90340" x="4724400" y="3857625"/>
          <p14:tracePt t="90350" x="4716463" y="3883025"/>
          <p14:tracePt t="90356" x="4716463" y="3908425"/>
          <p14:tracePt t="90366" x="4716463" y="3917950"/>
          <p14:tracePt t="90373" x="4708525" y="3943350"/>
          <p14:tracePt t="90381" x="4699000" y="3960813"/>
          <p14:tracePt t="90387" x="4691063" y="3976688"/>
          <p14:tracePt t="90394" x="4683125" y="3986213"/>
          <p14:tracePt t="90406" x="4673600" y="4002088"/>
          <p14:tracePt t="90410" x="4665663" y="4011613"/>
          <p14:tracePt t="90419" x="4665663" y="4027488"/>
          <p14:tracePt t="90426" x="4657725" y="4044950"/>
          <p14:tracePt t="90437" x="4648200" y="4070350"/>
          <p14:tracePt t="90442" x="4640263" y="4079875"/>
          <p14:tracePt t="90453" x="4630738" y="4105275"/>
          <p14:tracePt t="90457" x="4622800" y="4130675"/>
          <p14:tracePt t="90466" x="4614863" y="4138613"/>
          <p14:tracePt t="90473" x="4605338" y="4164013"/>
          <p14:tracePt t="90480" x="4605338" y="4189413"/>
          <p14:tracePt t="90488" x="4597400" y="4224338"/>
          <p14:tracePt t="90496" x="4589463" y="4257675"/>
          <p14:tracePt t="90504" x="4572000" y="4300538"/>
          <p14:tracePt t="90513" x="4572000" y="4333875"/>
          <p14:tracePt t="90521" x="4554538" y="4376738"/>
          <p14:tracePt t="90526" x="4554538" y="4410075"/>
          <p14:tracePt t="90537" x="4554538" y="4460875"/>
          <p14:tracePt t="90542" x="4554538" y="4495800"/>
          <p14:tracePt t="90553" x="4554538" y="4529138"/>
          <p14:tracePt t="90558" x="4554538" y="4564063"/>
          <p14:tracePt t="90568" x="4564063" y="4605338"/>
          <p14:tracePt t="90574" x="4579938" y="4665663"/>
          <p14:tracePt t="90583" x="4589463" y="4699000"/>
          <p14:tracePt t="90590" x="4597400" y="4733925"/>
          <p14:tracePt t="90597" x="4597400" y="4767263"/>
          <p14:tracePt t="90605" x="4605338" y="4792663"/>
          <p14:tracePt t="90612" x="4605338" y="4818063"/>
          <p14:tracePt t="90621" x="4605338" y="4843463"/>
          <p14:tracePt t="90629" x="4605338" y="4852988"/>
          <p14:tracePt t="90637" x="4605338" y="4868863"/>
          <p14:tracePt t="90644" x="4605338" y="4894263"/>
          <p14:tracePt t="90654" x="4605338" y="4911725"/>
          <p14:tracePt t="90661" x="4605338" y="4937125"/>
          <p14:tracePt t="90670" x="4605338" y="4962525"/>
          <p14:tracePt t="90674" x="4605338" y="4979988"/>
          <p14:tracePt t="90685" x="4605338" y="5013325"/>
          <p14:tracePt t="90691" x="4605338" y="5038725"/>
          <p14:tracePt t="90699" x="4605338" y="5056188"/>
          <p14:tracePt t="90706" x="4605338" y="5081588"/>
          <p14:tracePt t="90716" x="4605338" y="5106988"/>
          <p14:tracePt t="90722" x="4605338" y="5141913"/>
          <p14:tracePt t="90730" x="4605338" y="5167313"/>
          <p14:tracePt t="90737" x="4614863" y="5200650"/>
          <p14:tracePt t="90744" x="4622800" y="5251450"/>
          <p14:tracePt t="90754" x="4630738" y="5276850"/>
          <p14:tracePt t="90760" x="4630738" y="5311775"/>
          <p14:tracePt t="90771" x="4630738" y="5345113"/>
          <p14:tracePt t="90776" x="4630738" y="5370513"/>
          <p14:tracePt t="90786" x="4630738" y="5387975"/>
          <p14:tracePt t="90792" x="4630738" y="5413375"/>
          <p14:tracePt t="90801" x="4640263" y="5438775"/>
          <p14:tracePt t="90806" x="4640263" y="5446713"/>
          <p14:tracePt t="90816" x="4640263" y="5456238"/>
          <p14:tracePt t="90822" x="4640263" y="5464175"/>
          <p14:tracePt t="90830" x="4640263" y="5472113"/>
          <p14:tracePt t="90838" x="4640263" y="5481638"/>
          <p14:tracePt t="90847" x="4640263" y="5489575"/>
          <p14:tracePt t="90863" x="4640263" y="5497513"/>
          <p14:tracePt t="90870" x="4640263" y="5514975"/>
          <p14:tracePt t="90876" x="4630738" y="5514975"/>
          <p14:tracePt t="90887" x="4622800" y="5532438"/>
          <p14:tracePt t="90892" x="4622800" y="5540375"/>
          <p14:tracePt t="90908" x="4622800" y="5549900"/>
          <p14:tracePt t="90918" x="4622800" y="5557838"/>
          <p14:tracePt t="90924" x="4622800" y="5565775"/>
          <p14:tracePt t="90940" x="4614863" y="5565775"/>
          <p14:tracePt t="90946" x="4614863" y="5575300"/>
          <p14:tracePt t="90954" x="4605338" y="5583238"/>
          <p14:tracePt t="90972" x="4597400" y="5616575"/>
          <p14:tracePt t="90978" x="4589463" y="5641975"/>
          <p14:tracePt t="90987" x="4589463" y="5651500"/>
          <p14:tracePt t="90994" x="4579938" y="5659438"/>
          <p14:tracePt t="91003" x="4579938" y="5668963"/>
          <p14:tracePt t="91010" x="4572000" y="5668963"/>
          <p14:tracePt t="91018" x="4572000" y="5676900"/>
          <p14:tracePt t="91024" x="4572000" y="5684838"/>
          <p14:tracePt t="91040" x="4572000" y="5702300"/>
          <p14:tracePt t="91051" x="4572000" y="5710238"/>
          <p14:tracePt t="91066" x="4572000" y="5719763"/>
          <p14:tracePt t="91072" x="4572000" y="5727700"/>
          <p14:tracePt t="91082" x="4564063" y="5735638"/>
          <p14:tracePt t="91094" x="4564063" y="5745163"/>
          <p14:tracePt t="91104" x="4564063" y="5753100"/>
          <p14:tracePt t="91120" x="4564063" y="5761038"/>
          <p14:tracePt t="91136" x="4564063" y="5770563"/>
          <p14:tracePt t="91151" x="4564063" y="5778500"/>
          <p14:tracePt t="91156" x="4564063" y="5788025"/>
          <p14:tracePt t="91181" x="4564063" y="5795963"/>
          <p14:tracePt t="91283" x="4554538" y="5803900"/>
          <p14:tracePt t="91313" x="4554538" y="5813425"/>
          <p14:tracePt t="91781" x="4554538" y="5803900"/>
          <p14:tracePt t="91794" x="4554538" y="5795963"/>
          <p14:tracePt t="91803" x="4554538" y="5788025"/>
          <p14:tracePt t="91810" x="4554538" y="5778500"/>
          <p14:tracePt t="91826" x="4554538" y="5770563"/>
          <p14:tracePt t="91837" x="4554538" y="5761038"/>
          <p14:tracePt t="91854" x="4554538" y="5753100"/>
          <p14:tracePt t="91856" x="4554538" y="5735638"/>
          <p14:tracePt t="91865" x="4554538" y="5719763"/>
          <p14:tracePt t="91872" x="4554538" y="5702300"/>
          <p14:tracePt t="91882" x="4546600" y="5676900"/>
          <p14:tracePt t="91888" x="4538663" y="5641975"/>
          <p14:tracePt t="91898" x="4538663" y="5600700"/>
          <p14:tracePt t="91904" x="4529138" y="5540375"/>
          <p14:tracePt t="91913" x="4529138" y="5489575"/>
          <p14:tracePt t="91921" x="4521200" y="5430838"/>
          <p14:tracePt t="91926" x="4521200" y="5353050"/>
          <p14:tracePt t="91938" x="4521200" y="5294313"/>
          <p14:tracePt t="91942" x="4521200" y="5235575"/>
          <p14:tracePt t="91952" x="4529138" y="5200650"/>
          <p14:tracePt t="91958" x="4538663" y="5175250"/>
          <p14:tracePt t="91970" x="4546600" y="5141913"/>
          <p14:tracePt t="91974" x="4546600" y="5099050"/>
          <p14:tracePt t="91983" x="4554538" y="5038725"/>
          <p14:tracePt t="91990" x="4554538" y="4987925"/>
          <p14:tracePt t="91997" x="4554538" y="4937125"/>
          <p14:tracePt t="92004" x="4554538" y="4878388"/>
          <p14:tracePt t="92012" x="4554538" y="4818063"/>
          <p14:tracePt t="92020" x="4554538" y="4749800"/>
          <p14:tracePt t="92028" x="4554538" y="4657725"/>
          <p14:tracePt t="92036" x="4546600" y="4589463"/>
          <p14:tracePt t="92044" x="4529138" y="4513263"/>
          <p14:tracePt t="92052" x="4521200" y="4452938"/>
          <p14:tracePt t="92060" x="4513263" y="4394200"/>
          <p14:tracePt t="92068" x="4513263" y="4351338"/>
          <p14:tracePt t="92074" x="4503738" y="4308475"/>
          <p14:tracePt t="92085" x="4495800" y="4275138"/>
          <p14:tracePt t="92090" x="4495800" y="4249738"/>
          <p14:tracePt t="92098" x="4495800" y="4214813"/>
          <p14:tracePt t="92106" x="4495800" y="4171950"/>
          <p14:tracePt t="92114" x="4495800" y="4130675"/>
          <p14:tracePt t="92122" x="4495800" y="4070350"/>
          <p14:tracePt t="92130" x="4503738" y="4027488"/>
          <p14:tracePt t="92136" x="4513263" y="3976688"/>
          <p14:tracePt t="92144" x="4521200" y="3917950"/>
          <p14:tracePt t="92152" x="4521200" y="3867150"/>
          <p14:tracePt t="92160" x="4521200" y="3773488"/>
          <p14:tracePt t="92168" x="4513263" y="3687763"/>
          <p14:tracePt t="92176" x="4503738" y="3629025"/>
          <p14:tracePt t="92184" x="4478338" y="3568700"/>
          <p14:tracePt t="92192" x="4460875" y="3509963"/>
          <p14:tracePt t="92201" x="4452938" y="3449638"/>
          <p14:tracePt t="92206" x="4445000" y="3390900"/>
          <p14:tracePt t="92214" x="4427538" y="3330575"/>
          <p14:tracePt t="92222" x="4419600" y="3271838"/>
          <p14:tracePt t="92232" x="4410075" y="3195638"/>
          <p14:tracePt t="92238" x="4402138" y="3152775"/>
          <p14:tracePt t="92247" x="4394200" y="3094038"/>
          <p14:tracePt t="92254" x="4384675" y="3033713"/>
          <p14:tracePt t="92262" x="4368800" y="2974975"/>
          <p14:tracePt t="92270" x="4368800" y="2914650"/>
          <p14:tracePt t="92276" x="4359275" y="2855913"/>
          <p14:tracePt t="92284" x="4359275" y="2813050"/>
          <p14:tracePt t="92292" x="4351338" y="2752725"/>
          <p14:tracePt t="92302" x="4351338" y="2693988"/>
          <p14:tracePt t="92308" x="4341813" y="2660650"/>
          <p14:tracePt t="92317" x="4341813" y="2617788"/>
          <p14:tracePt t="92324" x="4341813" y="2582863"/>
          <p14:tracePt t="92333" x="4341813" y="2549525"/>
          <p14:tracePt t="92340" x="4341813" y="2532063"/>
          <p14:tracePt t="92347" x="4341813" y="2506663"/>
          <p14:tracePt t="92354" x="4341813" y="2481263"/>
          <p14:tracePt t="92362" x="4351338" y="2463800"/>
          <p14:tracePt t="92370" x="4359275" y="2438400"/>
          <p14:tracePt t="92379" x="4368800" y="2413000"/>
          <p14:tracePt t="92386" x="4368800" y="2371725"/>
          <p14:tracePt t="92394" x="4376738" y="2344738"/>
          <p14:tracePt t="92402" x="4376738" y="2319338"/>
          <p14:tracePt t="92411" x="4376738" y="2293938"/>
          <p14:tracePt t="92417" x="4376738" y="2278063"/>
          <p14:tracePt t="92424" x="4376738" y="2260600"/>
          <p14:tracePt t="92434" x="4376738" y="2235200"/>
          <p14:tracePt t="92440" x="4376738" y="2209800"/>
          <p14:tracePt t="92449" x="4376738" y="2200275"/>
          <p14:tracePt t="92456" x="4376738" y="2174875"/>
          <p14:tracePt t="92464" x="4376738" y="2149475"/>
          <p14:tracePt t="92472" x="4376738" y="2141538"/>
          <p14:tracePt t="92481" x="4376738" y="2133600"/>
          <p14:tracePt t="92486" x="4376738" y="2124075"/>
          <p14:tracePt t="92502" x="4376738" y="2116138"/>
          <p14:tracePt t="92510" x="4376738" y="2108200"/>
          <p14:tracePt t="93142" x="4376738" y="2098675"/>
          <p14:tracePt t="93157" x="4384675" y="2090738"/>
          <p14:tracePt t="94293" x="4394200" y="2082800"/>
          <p14:tracePt t="94306" x="4402138" y="2073275"/>
          <p14:tracePt t="94315" x="4410075" y="2065338"/>
          <p14:tracePt t="94332" x="4410075" y="2055813"/>
          <p14:tracePt t="94338" x="4410075" y="2039938"/>
          <p14:tracePt t="94354" x="4402138" y="2030413"/>
          <p14:tracePt t="94364" x="4402138" y="2022475"/>
          <p14:tracePt t="94370" x="4394200" y="2022475"/>
          <p14:tracePt t="94376" x="4376738" y="2022475"/>
          <p14:tracePt t="94385" x="4341813" y="2022475"/>
          <p14:tracePt t="94392" x="4308475" y="2022475"/>
          <p14:tracePt t="94401" x="4275138" y="2047875"/>
          <p14:tracePt t="94408" x="4240213" y="2065338"/>
          <p14:tracePt t="94417" x="4197350" y="2098675"/>
          <p14:tracePt t="94424" x="4171950" y="2124075"/>
          <p14:tracePt t="94434" x="4138613" y="2149475"/>
          <p14:tracePt t="94441" x="4121150" y="2159000"/>
          <p14:tracePt t="94713" x="4113213" y="2159000"/>
          <p14:tracePt t="94727" x="4095750" y="2149475"/>
          <p14:tracePt t="94734" x="4079875" y="2141538"/>
          <p14:tracePt t="94742" x="4062413" y="2133600"/>
          <p14:tracePt t="94751" x="4027488" y="2124075"/>
          <p14:tracePt t="94758" x="3994150" y="2116138"/>
          <p14:tracePt t="94768" x="3935413" y="2108200"/>
          <p14:tracePt t="94774" x="3857625" y="2098675"/>
          <p14:tracePt t="94786" x="3756025" y="2073275"/>
          <p14:tracePt t="94788" x="3646488" y="2065338"/>
          <p14:tracePt t="94798" x="3543300" y="2065338"/>
          <p14:tracePt t="94805" x="3416300" y="2055813"/>
          <p14:tracePt t="94814" x="3289300" y="2039938"/>
          <p14:tracePt t="94821" x="3160713" y="2030413"/>
          <p14:tracePt t="94830" x="3033713" y="2022475"/>
          <p14:tracePt t="94837" x="2922588" y="2005013"/>
          <p14:tracePt t="94846" x="2820988" y="1997075"/>
          <p14:tracePt t="94853" x="2736850" y="1989138"/>
          <p14:tracePt t="94858" x="2651125" y="1989138"/>
          <p14:tracePt t="94866" x="2574925" y="1971675"/>
          <p14:tracePt t="94873" x="2516188" y="1963738"/>
          <p14:tracePt t="94882" x="2481263" y="1963738"/>
          <p14:tracePt t="94890" x="2473325" y="1963738"/>
          <p14:tracePt t="94898" x="2455863" y="1963738"/>
          <p14:tracePt t="94906" x="2447925" y="1971675"/>
          <p14:tracePt t="94922" x="2438400" y="1979613"/>
          <p14:tracePt t="94930" x="2430463" y="1989138"/>
          <p14:tracePt t="94936" x="2413000" y="1997075"/>
          <p14:tracePt t="94944" x="2387600" y="2005013"/>
          <p14:tracePt t="94952" x="2354263" y="2014538"/>
          <p14:tracePt t="94960" x="2319338" y="2022475"/>
          <p14:tracePt t="94967" x="2286000" y="2030413"/>
          <p14:tracePt t="94976" x="2243138" y="2039938"/>
          <p14:tracePt t="94984" x="2184400" y="2047875"/>
          <p14:tracePt t="94992" x="2108200" y="2055813"/>
          <p14:tracePt t="94998" x="2047875" y="2065338"/>
          <p14:tracePt t="95006" x="2005013" y="2073275"/>
          <p14:tracePt t="95015" x="1946275" y="2090738"/>
          <p14:tracePt t="95022" x="1911350" y="2090738"/>
          <p14:tracePt t="95101" x="1903413" y="2090738"/>
          <p14:tracePt t="95108" x="1903413" y="2108200"/>
          <p14:tracePt t="95116" x="1903413" y="2116138"/>
          <p14:tracePt t="95124" x="1911350" y="2124075"/>
          <p14:tracePt t="95134" x="1920875" y="2133600"/>
          <p14:tracePt t="95138" x="1920875" y="2141538"/>
          <p14:tracePt t="95148" x="1920875" y="2149475"/>
          <p14:tracePt t="95154" x="1911350" y="2159000"/>
          <p14:tracePt t="95164" x="1895475" y="2166938"/>
          <p14:tracePt t="95170" x="1885950" y="2166938"/>
          <p14:tracePt t="95179" x="1860550" y="2166938"/>
          <p14:tracePt t="95186" x="1827213" y="2166938"/>
          <p14:tracePt t="95196" x="1809750" y="2166938"/>
          <p14:tracePt t="95202" x="1776413" y="2166938"/>
          <p14:tracePt t="95208" x="1741488" y="2166938"/>
          <p14:tracePt t="95217" x="1708150" y="2166938"/>
          <p14:tracePt t="95224" x="1682750" y="2166938"/>
          <p14:tracePt t="95234" x="1649413" y="2184400"/>
          <p14:tracePt t="95240" x="1622425" y="2200275"/>
          <p14:tracePt t="95251" x="1614488" y="2217738"/>
          <p14:tracePt t="95256" x="1606550" y="2235200"/>
          <p14:tracePt t="95269" x="1597025" y="2243138"/>
          <p14:tracePt t="95272" x="1581150" y="2252663"/>
          <p14:tracePt t="95279" x="1555750" y="2260600"/>
          <p14:tracePt t="95286" x="1530350" y="2268538"/>
          <p14:tracePt t="95297" x="1520825" y="2278063"/>
          <p14:tracePt t="95303" x="1504950" y="2278063"/>
          <p14:tracePt t="95314" x="1495425" y="2286000"/>
          <p14:tracePt t="95319" x="1487488" y="2286000"/>
          <p14:tracePt t="95326" x="1470025" y="2293938"/>
          <p14:tracePt t="95335" x="1452563" y="2303463"/>
          <p14:tracePt t="95356" x="1444625" y="2303463"/>
          <p14:tracePt t="95368" x="1436688" y="2311400"/>
          <p14:tracePt t="95372" x="1427163" y="2311400"/>
          <p14:tracePt t="95381" x="1427163" y="2319338"/>
          <p14:tracePt t="95388" x="1411288" y="2319338"/>
          <p14:tracePt t="95404" x="1401763" y="2319338"/>
          <p14:tracePt t="95414" x="1393825" y="2319338"/>
          <p14:tracePt t="95427" x="1385888" y="2311400"/>
          <p14:tracePt t="95443" x="1376363" y="2311400"/>
          <p14:tracePt t="95451" x="1368425" y="2311400"/>
          <p14:tracePt t="95513" x="1360488" y="2311400"/>
          <p14:tracePt t="95520" x="1350963" y="2311400"/>
          <p14:tracePt t="95530" x="1343025" y="2311400"/>
          <p14:tracePt t="95547" x="1325563" y="2311400"/>
          <p14:tracePt t="95553" x="1317625" y="2311400"/>
          <p14:tracePt t="95558" x="1308100" y="2311400"/>
          <p14:tracePt t="95567" x="1300163" y="2311400"/>
          <p14:tracePt t="95574" x="1300163" y="2319338"/>
          <p14:tracePt t="95583" x="1292225" y="2328863"/>
          <p14:tracePt t="95591" x="1282700" y="2328863"/>
          <p14:tracePt t="95600" x="1274763" y="2336800"/>
          <p14:tracePt t="95607" x="1266825" y="2344738"/>
          <p14:tracePt t="95618" x="1257300" y="2344738"/>
          <p14:tracePt t="95622" x="1249363" y="2354263"/>
          <p14:tracePt t="95630" x="1249363" y="2362200"/>
          <p14:tracePt t="95636" x="1241425" y="2362200"/>
          <p14:tracePt t="95645" x="1231900" y="2371725"/>
          <p14:tracePt t="95668" x="1223963" y="2379663"/>
          <p14:tracePt t="95676" x="1223963" y="2387600"/>
          <p14:tracePt t="95684" x="1216025" y="2387600"/>
          <p14:tracePt t="95690" x="1206500" y="2397125"/>
          <p14:tracePt t="95698" x="1206500" y="2405063"/>
          <p14:tracePt t="95706" x="1198563" y="2413000"/>
          <p14:tracePt t="95715" x="1189038" y="2413000"/>
          <p14:tracePt t="95855" x="1181100" y="2422525"/>
          <p14:tracePt t="95863" x="1173163" y="2430463"/>
          <p14:tracePt t="95870" x="1163638" y="2430463"/>
          <p14:tracePt t="95924" x="1155700" y="2430463"/>
          <p14:tracePt t="96213" x="1163638" y="2455863"/>
          <p14:tracePt t="96220" x="1163638" y="2463800"/>
          <p14:tracePt t="96237" x="1173163" y="2473325"/>
          <p14:tracePt t="96246" x="1173163" y="2481263"/>
          <p14:tracePt t="96258" x="1181100" y="2489200"/>
          <p14:tracePt t="96266" x="1181100" y="2498725"/>
          <p14:tracePt t="96274" x="1189038" y="2506663"/>
          <p14:tracePt t="96282" x="1198563" y="2516188"/>
          <p14:tracePt t="96290" x="1216025" y="2532063"/>
          <p14:tracePt t="96298" x="1223963" y="2557463"/>
          <p14:tracePt t="96306" x="1223963" y="2566988"/>
          <p14:tracePt t="96315" x="1231900" y="2574925"/>
          <p14:tracePt t="96571" x="1282700" y="2574925"/>
          <p14:tracePt t="96582" x="1350963" y="2574925"/>
          <p14:tracePt t="96586" x="1419225" y="2574925"/>
          <p14:tracePt t="96596" x="1495425" y="2582863"/>
          <p14:tracePt t="96601" x="1555750" y="2592388"/>
          <p14:tracePt t="96609" x="1614488" y="2608263"/>
          <p14:tracePt t="96617" x="1665288" y="2625725"/>
          <p14:tracePt t="96624" x="1725613" y="2643188"/>
          <p14:tracePt t="96633" x="1784350" y="2668588"/>
          <p14:tracePt t="96641" x="1844675" y="2676525"/>
          <p14:tracePt t="96650" x="1903413" y="2686050"/>
          <p14:tracePt t="96656" x="1979613" y="2711450"/>
          <p14:tracePt t="96666" x="2082800" y="2744788"/>
          <p14:tracePt t="96670" x="2209800" y="2778125"/>
          <p14:tracePt t="96681" x="2303463" y="2795588"/>
          <p14:tracePt t="96781" x="2303463" y="2805113"/>
          <p14:tracePt t="97217" x="2328863" y="2805113"/>
          <p14:tracePt t="97224" x="2336800" y="2787650"/>
          <p14:tracePt t="97233" x="2344738" y="2778125"/>
          <p14:tracePt t="97239" x="2362200" y="2762250"/>
          <p14:tracePt t="97250" x="2379663" y="2744788"/>
          <p14:tracePt t="97254" x="2397125" y="2719388"/>
          <p14:tracePt t="97264" x="2405063" y="2711450"/>
          <p14:tracePt t="97270" x="2422525" y="2701925"/>
          <p14:tracePt t="97281" x="2438400" y="2693988"/>
          <p14:tracePt t="97286" x="2455863" y="2686050"/>
          <p14:tracePt t="97297" x="2463800" y="2686050"/>
          <p14:tracePt t="97302" x="2463800" y="2676525"/>
          <p14:tracePt t="97332" x="2473325" y="2676525"/>
          <p14:tracePt t="97341" x="2481263" y="2676525"/>
          <p14:tracePt t="97357" x="2489200" y="2686050"/>
          <p14:tracePt t="97366" x="2498725" y="2686050"/>
          <p14:tracePt t="97370" x="2506663" y="2693988"/>
          <p14:tracePt t="97382" x="2506663" y="2711450"/>
          <p14:tracePt t="97386" x="2524125" y="2719388"/>
          <p14:tracePt t="97396" x="2549525" y="2736850"/>
          <p14:tracePt t="97402" x="2574925" y="2762250"/>
          <p14:tracePt t="97411" x="2600325" y="2787650"/>
          <p14:tracePt t="97419" x="2625725" y="2813050"/>
          <p14:tracePt t="97428" x="2651125" y="2838450"/>
          <p14:tracePt t="97434" x="2668588" y="2863850"/>
          <p14:tracePt t="97440" x="2693988" y="2881313"/>
          <p14:tracePt t="97448" x="2719388" y="2889250"/>
          <p14:tracePt t="97456" x="2744788" y="2897188"/>
          <p14:tracePt t="97464" x="2762250" y="2906713"/>
          <p14:tracePt t="97472" x="2787650" y="2906713"/>
          <p14:tracePt t="97480" x="2813050" y="2906713"/>
          <p14:tracePt t="97488" x="2830513" y="2906713"/>
          <p14:tracePt t="97496" x="2838450" y="2906713"/>
          <p14:tracePt t="97504" x="2846388" y="2897188"/>
          <p14:tracePt t="97510" x="2846388" y="2889250"/>
          <p14:tracePt t="97518" x="2855913" y="2889250"/>
          <p14:tracePt t="97526" x="2855913" y="2881313"/>
          <p14:tracePt t="97534" x="2855913" y="2871788"/>
          <p14:tracePt t="97544" x="2863850" y="2871788"/>
          <p14:tracePt t="97550" x="2863850" y="2863850"/>
          <p14:tracePt t="97559" x="2871788" y="2863850"/>
          <p14:tracePt t="97566" x="2881313" y="2863850"/>
          <p14:tracePt t="97580" x="2897188" y="2863850"/>
          <p14:tracePt t="97588" x="2922588" y="2863850"/>
          <p14:tracePt t="97596" x="2949575" y="2871788"/>
          <p14:tracePt t="97604" x="2974975" y="2881313"/>
          <p14:tracePt t="97613" x="3008313" y="2881313"/>
          <p14:tracePt t="97620" x="3059113" y="2906713"/>
          <p14:tracePt t="97630" x="3094038" y="2922588"/>
          <p14:tracePt t="97636" x="3127375" y="2932113"/>
          <p14:tracePt t="97645" x="3186113" y="2940050"/>
          <p14:tracePt t="97650" x="3228975" y="2949575"/>
          <p14:tracePt t="97659" x="3289300" y="2965450"/>
          <p14:tracePt t="97666" x="3340100" y="2982913"/>
          <p14:tracePt t="97674" x="3365500" y="2982913"/>
          <p14:tracePt t="97682" x="3424238" y="2990850"/>
          <p14:tracePt t="97690" x="3484563" y="3016250"/>
          <p14:tracePt t="97698" x="3552825" y="3051175"/>
          <p14:tracePt t="97706" x="3611563" y="3094038"/>
          <p14:tracePt t="97714" x="3671888" y="3109913"/>
          <p14:tracePt t="97720" x="3722688" y="3119438"/>
          <p14:tracePt t="97730" x="3781425" y="3135313"/>
          <p14:tracePt t="97736" x="3824288" y="3144838"/>
          <p14:tracePt t="97747" x="3883025" y="3152775"/>
          <p14:tracePt t="97752" x="3943350" y="3160713"/>
          <p14:tracePt t="97762" x="3986213" y="3160713"/>
          <p14:tracePt t="97768" x="4019550" y="3170238"/>
          <p14:tracePt t="97776" x="4044950" y="3170238"/>
          <p14:tracePt t="97783" x="4070350" y="3170238"/>
          <p14:tracePt t="97790" x="4079875" y="3170238"/>
          <p14:tracePt t="97797" x="4095750" y="3170238"/>
          <p14:tracePt t="97813" x="4113213" y="3170238"/>
          <p14:tracePt t="97822" x="4121150" y="3170238"/>
          <p14:tracePt t="97830" x="4130675" y="3170238"/>
          <p14:tracePt t="97838" x="4146550" y="3160713"/>
          <p14:tracePt t="97846" x="4164013" y="3152775"/>
          <p14:tracePt t="97853" x="4164013" y="3144838"/>
          <p14:tracePt t="97863" x="4171950" y="3135313"/>
          <p14:tracePt t="97868" x="4181475" y="3135313"/>
          <p14:tracePt t="97876" x="4189413" y="3127375"/>
          <p14:tracePt t="97883" x="4189413" y="3119438"/>
          <p14:tracePt t="97893" x="4197350" y="3119438"/>
          <p14:tracePt t="97900" x="4206875" y="3109913"/>
          <p14:tracePt t="97910" x="4206875" y="3101975"/>
          <p14:tracePt t="97915" x="4214813" y="3094038"/>
          <p14:tracePt t="97922" x="4224338" y="3094038"/>
          <p14:tracePt t="97946" x="4232275" y="3084513"/>
          <p14:tracePt t="97962" x="4232275" y="3076575"/>
          <p14:tracePt t="97978" x="4240213" y="3076575"/>
          <p14:tracePt t="97986" x="4240213" y="3067050"/>
          <p14:tracePt t="97999" x="4240213" y="3059113"/>
          <p14:tracePt t="98009" x="4240213" y="3051175"/>
          <p14:tracePt t="98016" x="4232275" y="3051175"/>
          <p14:tracePt t="98056" x="4224338" y="3051175"/>
          <p14:tracePt t="98064" x="4214813" y="3051175"/>
          <p14:tracePt t="98080" x="4206875" y="3051175"/>
          <p14:tracePt t="98086" x="4197350" y="3051175"/>
          <p14:tracePt t="98157" x="4197350" y="3041650"/>
          <p14:tracePt t="98164" x="4197350" y="3033713"/>
          <p14:tracePt t="98180" x="4197350" y="3025775"/>
          <p14:tracePt t="98189" x="4197350" y="3016250"/>
          <p14:tracePt t="98197" x="4189413" y="3016250"/>
          <p14:tracePt t="98202" x="4189413" y="3008313"/>
          <p14:tracePt t="98212" x="4181475" y="3008313"/>
          <p14:tracePt t="98219" x="4181475" y="3000375"/>
          <p14:tracePt t="98234" x="4181475" y="2990850"/>
          <p14:tracePt t="98267" x="4181475" y="2982913"/>
          <p14:tracePt t="98272" x="4181475" y="2974975"/>
          <p14:tracePt t="98288" x="4181475" y="2965450"/>
          <p14:tracePt t="98299" x="4189413" y="2965450"/>
          <p14:tracePt t="98315" x="4189413" y="2957513"/>
          <p14:tracePt t="98321" x="4189413" y="2949575"/>
          <p14:tracePt t="98350" x="4189413" y="2940050"/>
          <p14:tracePt t="98374" x="4189413" y="2932113"/>
          <p14:tracePt t="98382" x="4197350" y="2922588"/>
          <p14:tracePt t="98390" x="4197350" y="2914650"/>
          <p14:tracePt t="98399" x="4197350" y="2906713"/>
          <p14:tracePt t="98416" x="4197350" y="2889250"/>
          <p14:tracePt t="98420" x="4197350" y="2871788"/>
          <p14:tracePt t="98436" x="4197350" y="2846388"/>
          <p14:tracePt t="98445" x="4197350" y="2830513"/>
          <p14:tracePt t="98452" x="4197350" y="2820988"/>
          <p14:tracePt t="98462" x="4197350" y="2813050"/>
          <p14:tracePt t="98468" x="4197350" y="2805113"/>
          <p14:tracePt t="98478" x="4197350" y="2795588"/>
          <p14:tracePt t="98483" x="4197350" y="2787650"/>
          <p14:tracePt t="98491" x="4197350" y="2778125"/>
          <p14:tracePt t="98499" x="4197350" y="2770188"/>
          <p14:tracePt t="98506" x="4197350" y="2762250"/>
          <p14:tracePt t="98515" x="4197350" y="2752725"/>
          <p14:tracePt t="98523" x="4197350" y="2744788"/>
          <p14:tracePt t="98531" x="4197350" y="2736850"/>
          <p14:tracePt t="98539" x="4197350" y="2727325"/>
          <p14:tracePt t="98547" x="4197350" y="2719388"/>
          <p14:tracePt t="98552" x="4197350" y="2711450"/>
          <p14:tracePt t="98561" x="4197350" y="2701925"/>
          <p14:tracePt t="98568" x="4197350" y="2686050"/>
          <p14:tracePt t="98584" x="4197350" y="2676525"/>
          <p14:tracePt t="98594" x="4197350" y="2668588"/>
          <p14:tracePt t="98600" x="4197350" y="2660650"/>
          <p14:tracePt t="98610" x="4197350" y="2643188"/>
          <p14:tracePt t="98615" x="4206875" y="2633663"/>
          <p14:tracePt t="98623" x="4214813" y="2625725"/>
          <p14:tracePt t="98631" x="4214813" y="2608263"/>
          <p14:tracePt t="98639" x="4224338" y="2582863"/>
          <p14:tracePt t="98648" x="4232275" y="2557463"/>
          <p14:tracePt t="98654" x="4240213" y="2532063"/>
          <p14:tracePt t="98663" x="4249738" y="2516188"/>
          <p14:tracePt t="98671" x="4257675" y="2498725"/>
          <p14:tracePt t="98680" x="4265613" y="2481263"/>
          <p14:tracePt t="98684" x="4275138" y="2463800"/>
          <p14:tracePt t="98695" x="4283075" y="2438400"/>
          <p14:tracePt t="98700" x="4283075" y="2430463"/>
          <p14:tracePt t="98709" x="4291013" y="2422525"/>
          <p14:tracePt t="98716" x="4291013" y="2413000"/>
          <p14:tracePt t="98726" x="4291013" y="2405063"/>
          <p14:tracePt t="98732" x="4300538" y="2405063"/>
          <p14:tracePt t="98742" x="4308475" y="2397125"/>
          <p14:tracePt t="98748" x="4308475" y="2379663"/>
          <p14:tracePt t="98754" x="4316413" y="2371725"/>
          <p14:tracePt t="98766" x="4325938" y="2344738"/>
          <p14:tracePt t="98770" x="4333875" y="2319338"/>
          <p14:tracePt t="98782" x="4341813" y="2319338"/>
          <p14:tracePt t="98786" x="4341813" y="2303463"/>
          <p14:tracePt t="98796" x="4351338" y="2293938"/>
          <p14:tracePt t="98802" x="4359275" y="2293938"/>
          <p14:tracePt t="98813" x="4368800" y="2286000"/>
          <p14:tracePt t="98818" x="4368800" y="2278063"/>
          <p14:tracePt t="98827" x="4376738" y="2268538"/>
          <p14:tracePt t="98832" x="4394200" y="2260600"/>
          <p14:tracePt t="98841" x="4394200" y="2252663"/>
          <p14:tracePt t="98848" x="4402138" y="2243138"/>
          <p14:tracePt t="98857" x="4419600" y="2243138"/>
          <p14:tracePt t="98866" x="4419600" y="2235200"/>
          <p14:tracePt t="98872" x="4427538" y="2227263"/>
          <p14:tracePt t="98881" x="4435475" y="2227263"/>
          <p14:tracePt t="98889" x="4435475" y="2217738"/>
          <p14:tracePt t="98895" x="4452938" y="2217738"/>
          <p14:tracePt t="98902" x="4470400" y="2217738"/>
          <p14:tracePt t="98912" x="4486275" y="2209800"/>
          <p14:tracePt t="98918" x="4513263" y="2209800"/>
          <p14:tracePt t="98929" x="4538663" y="2209800"/>
          <p14:tracePt t="98934" x="4554538" y="2209800"/>
          <p14:tracePt t="98945" x="4579938" y="2209800"/>
          <p14:tracePt t="98950" x="4605338" y="2209800"/>
          <p14:tracePt t="98961" x="4622800" y="2209800"/>
          <p14:tracePt t="98965" x="4640263" y="2209800"/>
          <p14:tracePt t="98973" x="4648200" y="2209800"/>
          <p14:tracePt t="98980" x="4657725" y="2209800"/>
          <p14:tracePt t="98997" x="4665663" y="2209800"/>
          <p14:tracePt t="99004" x="4683125" y="2217738"/>
          <p14:tracePt t="99014" x="4699000" y="2227263"/>
          <p14:tracePt t="99020" x="4716463" y="2235200"/>
          <p14:tracePt t="99032" x="4724400" y="2243138"/>
          <p14:tracePt t="99043" x="4733925" y="2243138"/>
          <p14:tracePt t="99050" x="4741863" y="2252663"/>
          <p14:tracePt t="99059" x="4749800" y="2260600"/>
          <p14:tracePt t="99067" x="4759325" y="2260600"/>
          <p14:tracePt t="99076" x="4775200" y="2268538"/>
          <p14:tracePt t="99082" x="4775200" y="2278063"/>
          <p14:tracePt t="99092" x="4792663" y="2286000"/>
          <p14:tracePt t="99099" x="4810125" y="2293938"/>
          <p14:tracePt t="99104" x="4818063" y="2293938"/>
          <p14:tracePt t="99115" x="4827588" y="2303463"/>
          <p14:tracePt t="99120" x="4835525" y="2311400"/>
          <p14:tracePt t="99130" x="4835525" y="2319338"/>
          <p14:tracePt t="99137" x="4843463" y="2319338"/>
          <p14:tracePt t="99146" x="4843463" y="2344738"/>
          <p14:tracePt t="99152" x="4860925" y="2362200"/>
          <p14:tracePt t="99163" x="4878388" y="2379663"/>
          <p14:tracePt t="99168" x="4894263" y="2405063"/>
          <p14:tracePt t="99176" x="4903788" y="2430463"/>
          <p14:tracePt t="99182" x="4919663" y="2455863"/>
          <p14:tracePt t="99192" x="4929188" y="2473325"/>
          <p14:tracePt t="99199" x="4929188" y="2489200"/>
          <p14:tracePt t="99206" x="4937125" y="2516188"/>
          <p14:tracePt t="99215" x="4946650" y="2541588"/>
          <p14:tracePt t="99223" x="4954588" y="2549525"/>
          <p14:tracePt t="99230" x="4954588" y="2557463"/>
          <p14:tracePt t="99239" x="4954588" y="2574925"/>
          <p14:tracePt t="99250" x="4962525" y="2574925"/>
          <p14:tracePt t="99252" x="4962525" y="2582863"/>
          <p14:tracePt t="99264" x="4972050" y="2592388"/>
          <p14:tracePt t="99277" x="4972050" y="2600325"/>
          <p14:tracePt t="99284" x="4972050" y="2608263"/>
          <p14:tracePt t="99294" x="4972050" y="2617788"/>
          <p14:tracePt t="99300" x="4962525" y="2617788"/>
          <p14:tracePt t="99307" x="4954588" y="2625725"/>
          <p14:tracePt t="99315" x="4954588" y="2633663"/>
          <p14:tracePt t="99323" x="4937125" y="2633663"/>
          <p14:tracePt t="99332" x="4929188" y="2643188"/>
          <p14:tracePt t="99339" x="4929188" y="2651125"/>
          <p14:tracePt t="99347" x="4919663" y="2660650"/>
          <p14:tracePt t="99354" x="4903788" y="2660650"/>
          <p14:tracePt t="99365" x="4903788" y="2668588"/>
          <p14:tracePt t="99370" x="4886325" y="2676525"/>
          <p14:tracePt t="99377" x="4868863" y="2686050"/>
          <p14:tracePt t="99394" x="4852988" y="2686050"/>
          <p14:tracePt t="99409" x="4827588" y="2693988"/>
          <p14:tracePt t="99417" x="4818063" y="2693988"/>
          <p14:tracePt t="99426" x="4810125" y="2701925"/>
          <p14:tracePt t="99433" x="4784725" y="2711450"/>
          <p14:tracePt t="99442" x="4759325" y="2711450"/>
          <p14:tracePt t="99447" x="4741863" y="2711450"/>
          <p14:tracePt t="99454" x="4716463" y="2711450"/>
          <p14:tracePt t="99464" x="4683125" y="2711450"/>
          <p14:tracePt t="99470" x="4648200" y="2711450"/>
          <p14:tracePt t="99481" x="4622800" y="2701925"/>
          <p14:tracePt t="99487" x="4589463" y="2693988"/>
          <p14:tracePt t="99497" x="4554538" y="2693988"/>
          <p14:tracePt t="99502" x="4521200" y="2686050"/>
          <p14:tracePt t="99512" x="4503738" y="2686050"/>
          <p14:tracePt t="99517" x="4478338" y="2676525"/>
          <p14:tracePt t="99525" x="4452938" y="2676525"/>
          <p14:tracePt t="99533" x="4427538" y="2668588"/>
          <p14:tracePt t="99542" x="4410075" y="2668588"/>
          <p14:tracePt t="99548" x="4394200" y="2660650"/>
          <p14:tracePt t="99557" x="4368800" y="2660650"/>
          <p14:tracePt t="99564" x="4359275" y="2651125"/>
          <p14:tracePt t="99573" x="4341813" y="2643188"/>
          <p14:tracePt t="99581" x="4333875" y="2625725"/>
          <p14:tracePt t="99586" x="4316413" y="2608263"/>
          <p14:tracePt t="99596" x="4291013" y="2600325"/>
          <p14:tracePt t="99603" x="4275138" y="2592388"/>
          <p14:tracePt t="99612" x="4249738" y="2574925"/>
          <p14:tracePt t="99618" x="4240213" y="2566988"/>
          <p14:tracePt t="99628" x="4232275" y="2557463"/>
          <p14:tracePt t="99644" x="4224338" y="2549525"/>
          <p14:tracePt t="99651" x="4224338" y="2541588"/>
          <p14:tracePt t="99657" x="4224338" y="2532063"/>
          <p14:tracePt t="99674" x="4224338" y="2516188"/>
          <p14:tracePt t="99681" x="4232275" y="2506663"/>
          <p14:tracePt t="99697" x="4240213" y="2498725"/>
          <p14:tracePt t="99705" x="4249738" y="2489200"/>
          <p14:tracePt t="99713" x="4249738" y="2481263"/>
          <p14:tracePt t="99721" x="4257675" y="2463800"/>
          <p14:tracePt t="99728" x="4275138" y="2455863"/>
          <p14:tracePt t="99734" x="4291013" y="2447925"/>
          <p14:tracePt t="99750" x="4308475" y="2430463"/>
          <p14:tracePt t="99759" x="4325938" y="2413000"/>
          <p14:tracePt t="99767" x="4333875" y="2405063"/>
          <p14:tracePt t="99776" x="4359275" y="2379663"/>
          <p14:tracePt t="99782" x="4384675" y="2371725"/>
          <p14:tracePt t="99791" x="4410075" y="2362200"/>
          <p14:tracePt t="99797" x="4435475" y="2354263"/>
          <p14:tracePt t="99804" x="4445000" y="2354263"/>
          <p14:tracePt t="99813" x="4478338" y="2344738"/>
          <p14:tracePt t="99820" x="4513263" y="2336800"/>
          <p14:tracePt t="99833" x="4546600" y="2328863"/>
          <p14:tracePt t="99836" x="4579938" y="2328863"/>
          <p14:tracePt t="99848" x="4597400" y="2328863"/>
          <p14:tracePt t="99852" x="4622800" y="2328863"/>
          <p14:tracePt t="99862" x="4648200" y="2328863"/>
          <p14:tracePt t="99867" x="4648200" y="2336800"/>
          <p14:tracePt t="99876" x="4657725" y="2336800"/>
          <p14:tracePt t="99882" x="4673600" y="2336800"/>
          <p14:tracePt t="99893" x="4691063" y="2336800"/>
          <p14:tracePt t="99898" x="4716463" y="2344738"/>
          <p14:tracePt t="99909" x="4733925" y="2354263"/>
          <p14:tracePt t="99915" x="4733925" y="2362200"/>
          <p14:tracePt t="99922" x="4749800" y="2371725"/>
          <p14:tracePt t="99931" x="4759325" y="2371725"/>
          <p14:tracePt t="99937" x="4767263" y="2387600"/>
          <p14:tracePt t="99946" x="4775200" y="2405063"/>
          <p14:tracePt t="99953" x="4792663" y="2413000"/>
          <p14:tracePt t="99964" x="4802188" y="2422525"/>
          <p14:tracePt t="99969" x="4802188" y="2438400"/>
          <p14:tracePt t="99978" x="4818063" y="2455863"/>
          <p14:tracePt t="99984" x="4827588" y="2455863"/>
          <p14:tracePt t="99993" x="4835525" y="2463800"/>
          <p14:tracePt t="100000" x="4835525" y="2473325"/>
          <p14:tracePt t="100015" x="4835525" y="2481263"/>
          <p14:tracePt t="100023" x="4835525" y="2498725"/>
          <p14:tracePt t="100039" x="4835525" y="2506663"/>
          <p14:tracePt t="100047" x="4835525" y="2516188"/>
          <p14:tracePt t="100054" x="4835525" y="2524125"/>
          <p14:tracePt t="100063" x="4835525" y="2532063"/>
          <p14:tracePt t="100068" x="4835525" y="2541588"/>
          <p14:tracePt t="100084" x="4835525" y="2549525"/>
          <p14:tracePt t="100101" x="4835525" y="2557463"/>
          <p14:tracePt t="100211" x="4835525" y="2566988"/>
          <p14:tracePt t="100216" x="4827588" y="2566988"/>
          <p14:tracePt t="100225" x="4818063" y="2574925"/>
          <p14:tracePt t="100233" x="4818063" y="2582863"/>
          <p14:tracePt t="100242" x="4810125" y="2582863"/>
          <p14:tracePt t="100248" x="4802188" y="2592388"/>
          <p14:tracePt t="100259" x="4802188" y="2600325"/>
          <p14:tracePt t="100265" x="4792663" y="2600325"/>
          <p14:tracePt t="100273" x="4784725" y="2608263"/>
          <p14:tracePt t="100280" x="4775200" y="2617788"/>
          <p14:tracePt t="100287" x="4775200" y="2625725"/>
          <p14:tracePt t="100297" x="4767263" y="2625725"/>
          <p14:tracePt t="100302" x="4759325" y="2633663"/>
          <p14:tracePt t="100312" x="4759325" y="2643188"/>
          <p14:tracePt t="100318" x="4749800" y="2643188"/>
          <p14:tracePt t="100329" x="4741863" y="2651125"/>
          <p14:tracePt t="100334" x="4733925" y="2651125"/>
          <p14:tracePt t="100413" x="4724400" y="2660650"/>
          <p14:tracePt t="100420" x="4716463" y="2660650"/>
          <p14:tracePt t="100427" x="4708525" y="2660650"/>
          <p14:tracePt t="101928" x="4708525" y="2651125"/>
          <p14:tracePt t="101940" x="4699000" y="2643188"/>
          <p14:tracePt t="101945" x="4699000" y="2633663"/>
          <p14:tracePt t="101961" x="4691063" y="2625725"/>
          <p14:tracePt t="101966" x="4691063" y="2617788"/>
          <p14:tracePt t="102044" x="4665663" y="2608263"/>
          <p14:tracePt t="102052" x="4630738" y="2600325"/>
          <p14:tracePt t="102060" x="4597400" y="2592388"/>
          <p14:tracePt t="102068" x="4572000" y="2582863"/>
          <p14:tracePt t="102078" x="4538663" y="2574925"/>
          <p14:tracePt t="102084" x="4478338" y="2566988"/>
          <p14:tracePt t="102094" x="4427538" y="2557463"/>
          <p14:tracePt t="102098" x="4394200" y="2557463"/>
          <p14:tracePt t="102107" x="4351338" y="2582863"/>
          <p14:tracePt t="102114" x="4308475" y="2633663"/>
          <p14:tracePt t="102123" x="4265613" y="2676525"/>
          <p14:tracePt t="102130" x="4249738" y="2693988"/>
          <p14:tracePt t="103514" x="4232275" y="2693988"/>
          <p14:tracePt t="103524" x="4197350" y="2686050"/>
          <p14:tracePt t="103530" x="4171950" y="2676525"/>
          <p14:tracePt t="103540" x="4146550" y="2668588"/>
          <p14:tracePt t="103546" x="4138613" y="2660650"/>
          <p14:tracePt t="103555" x="4130675" y="2651125"/>
          <p14:tracePt t="103560" x="4121150" y="2651125"/>
          <p14:tracePt t="103601" x="4121150" y="2643188"/>
          <p14:tracePt t="104440" x="4105275" y="2625725"/>
          <p14:tracePt t="104449" x="4087813" y="2600325"/>
          <p14:tracePt t="104458" x="4079875" y="2592388"/>
          <p14:tracePt t="104464" x="4070350" y="2592388"/>
          <p14:tracePt t="104472" x="4070350" y="2582863"/>
          <p14:tracePt t="104488" x="4070350" y="2574925"/>
          <p14:tracePt t="104494" x="4062413" y="2574925"/>
          <p14:tracePt t="104503" x="4052888" y="2566988"/>
          <p14:tracePt t="104510" x="4044950" y="2557463"/>
          <p14:tracePt t="104519" x="4044950" y="2549525"/>
          <p14:tracePt t="104526" x="4037013" y="2549525"/>
          <p14:tracePt t="104534" x="4027488" y="2541588"/>
          <p14:tracePt t="104542" x="4019550" y="2532063"/>
          <p14:tracePt t="104548" x="4002088" y="2532063"/>
          <p14:tracePt t="104559" x="3976688" y="2532063"/>
          <p14:tracePt t="104564" x="3960813" y="2524125"/>
          <p14:tracePt t="104574" x="3935413" y="2524125"/>
          <p14:tracePt t="104580" x="3908425" y="2524125"/>
          <p14:tracePt t="104589" x="3883025" y="2524125"/>
          <p14:tracePt t="104596" x="3849688" y="2524125"/>
          <p14:tracePt t="104605" x="3824288" y="2516188"/>
          <p14:tracePt t="104612" x="3790950" y="2506663"/>
          <p14:tracePt t="104619" x="3756025" y="2498725"/>
          <p14:tracePt t="104626" x="3730625" y="2489200"/>
          <p14:tracePt t="104634" x="3697288" y="2489200"/>
          <p14:tracePt t="104642" x="3646488" y="2489200"/>
          <p14:tracePt t="104651" x="3586163" y="2498725"/>
          <p14:tracePt t="104659" x="3527425" y="2506663"/>
          <p14:tracePt t="104666" x="3475038" y="2516188"/>
          <p14:tracePt t="104675" x="3433763" y="2524125"/>
          <p14:tracePt t="104680" x="3398838" y="2532063"/>
          <p14:tracePt t="104691" x="3348038" y="2549525"/>
          <p14:tracePt t="104696" x="3289300" y="2574925"/>
          <p14:tracePt t="104707" x="3238500" y="2592388"/>
          <p14:tracePt t="104712" x="3195638" y="2600325"/>
          <p14:tracePt t="104723" x="3119438" y="2617788"/>
          <p14:tracePt t="104728" x="3041650" y="2633663"/>
          <p14:tracePt t="104736" x="2974975" y="2643188"/>
          <p14:tracePt t="104744" x="2914650" y="2660650"/>
          <p14:tracePt t="104750" x="2855913" y="2668588"/>
          <p14:tracePt t="104758" x="2805113" y="2693988"/>
          <p14:tracePt t="104766" x="2752725" y="2711450"/>
          <p14:tracePt t="104775" x="2693988" y="2719388"/>
          <p14:tracePt t="104782" x="2633663" y="2727325"/>
          <p14:tracePt t="104790" x="2574925" y="2744788"/>
          <p14:tracePt t="104798" x="2489200" y="2752725"/>
          <p14:tracePt t="104808" x="2422525" y="2762250"/>
          <p14:tracePt t="104814" x="2328863" y="2770188"/>
          <p14:tracePt t="104820" x="2235200" y="2787650"/>
          <p14:tracePt t="104828" x="2141538" y="2795588"/>
          <p14:tracePt t="104837" x="2055813" y="2795588"/>
          <p14:tracePt t="104844" x="1989138" y="2795588"/>
          <p14:tracePt t="104852" x="1928813" y="2795588"/>
          <p14:tracePt t="104860" x="1844675" y="2805113"/>
          <p14:tracePt t="104868" x="1751013" y="2838450"/>
          <p14:tracePt t="104876" x="1674813" y="2871788"/>
          <p14:tracePt t="104882" x="1597025" y="2922588"/>
          <p14:tracePt t="104890" x="1563688" y="2957513"/>
          <p14:tracePt t="104898" x="1520825" y="2990850"/>
          <p14:tracePt t="104907" x="1504950" y="3041650"/>
          <p14:tracePt t="104914" x="1495425" y="3076575"/>
          <p14:tracePt t="104925" x="1487488" y="3101975"/>
          <p14:tracePt t="104940" x="1487488" y="3119438"/>
          <p14:tracePt t="104946" x="1477963" y="3127375"/>
          <p14:tracePt t="104953" x="1470025" y="3152775"/>
          <p14:tracePt t="104960" x="1470025" y="3186113"/>
          <p14:tracePt t="104968" x="1462088" y="3211513"/>
          <p14:tracePt t="104976" x="1452563" y="3228975"/>
          <p14:tracePt t="104984" x="1444625" y="3254375"/>
          <p14:tracePt t="104992" x="1436688" y="3279775"/>
          <p14:tracePt t="105000" x="1419225" y="3297238"/>
          <p14:tracePt t="105008" x="1401763" y="3322638"/>
          <p14:tracePt t="105016" x="1376363" y="3355975"/>
          <p14:tracePt t="105024" x="1350963" y="3382963"/>
          <p14:tracePt t="105030" x="1333500" y="3398838"/>
          <p14:tracePt t="105038" x="1308100" y="3424238"/>
          <p14:tracePt t="105046" x="1282700" y="3449638"/>
          <p14:tracePt t="105055" x="1266825" y="3484563"/>
          <p14:tracePt t="105062" x="1231900" y="3527425"/>
          <p14:tracePt t="105072" x="1206500" y="3578225"/>
          <p14:tracePt t="105078" x="1189038" y="3611563"/>
          <p14:tracePt t="105086" x="1173163" y="3646488"/>
          <p14:tracePt t="105092" x="1147763" y="3671888"/>
          <p14:tracePt t="105100" x="1122363" y="3705225"/>
          <p14:tracePt t="105108" x="1096963" y="3730625"/>
          <p14:tracePt t="105116" x="1069975" y="3756025"/>
          <p14:tracePt t="105124" x="1054100" y="3763963"/>
          <p14:tracePt t="105132" x="1036638" y="3773488"/>
          <p14:tracePt t="105141" x="1019175" y="3790950"/>
          <p14:tracePt t="105148" x="993775" y="3806825"/>
          <p14:tracePt t="105157" x="968375" y="3832225"/>
          <p14:tracePt t="105162" x="942975" y="3857625"/>
          <p14:tracePt t="105173" x="925513" y="3883025"/>
          <p14:tracePt t="105178" x="900113" y="3908425"/>
          <p14:tracePt t="105188" x="892175" y="3925888"/>
          <p14:tracePt t="105194" x="884238" y="3951288"/>
          <p14:tracePt t="105204" x="884238" y="3968750"/>
          <p14:tracePt t="105210" x="884238" y="3986213"/>
          <p14:tracePt t="105218" x="884238" y="4011613"/>
          <p14:tracePt t="105226" x="884238" y="4037013"/>
          <p14:tracePt t="105232" x="884238" y="4070350"/>
          <p14:tracePt t="105242" x="884238" y="4095750"/>
          <p14:tracePt t="105248" x="884238" y="4130675"/>
          <p14:tracePt t="105258" x="884238" y="4164013"/>
          <p14:tracePt t="105264" x="884238" y="4189413"/>
          <p14:tracePt t="105275" x="884238" y="4249738"/>
          <p14:tracePt t="105280" x="900113" y="4283075"/>
          <p14:tracePt t="105289" x="925513" y="4351338"/>
          <p14:tracePt t="105296" x="960438" y="4384675"/>
          <p14:tracePt t="105303" x="993775" y="4419600"/>
          <p14:tracePt t="105310" x="1036638" y="4460875"/>
          <p14:tracePt t="105318" x="1062038" y="4486275"/>
          <p14:tracePt t="105326" x="1096963" y="4513263"/>
          <p14:tracePt t="105334" x="1130300" y="4538663"/>
          <p14:tracePt t="105342" x="1173163" y="4572000"/>
          <p14:tracePt t="105350" x="1216025" y="4579938"/>
          <p14:tracePt t="105358" x="1249363" y="4589463"/>
          <p14:tracePt t="105366" x="1282700" y="4589463"/>
          <p14:tracePt t="105375" x="1300163" y="4589463"/>
          <p14:tracePt t="105380" x="1325563" y="4589463"/>
          <p14:tracePt t="105389" x="1343025" y="4589463"/>
          <p14:tracePt t="105406" x="1360488" y="4579938"/>
          <p14:tracePt t="105412" x="1368425" y="4564063"/>
          <p14:tracePt t="105421" x="1385888" y="4529138"/>
          <p14:tracePt t="105428" x="1393825" y="4495800"/>
          <p14:tracePt t="105436" x="1401763" y="4470400"/>
          <p14:tracePt t="105442" x="1411288" y="4410075"/>
          <p14:tracePt t="105450" x="1419225" y="4384675"/>
          <p14:tracePt t="105458" x="1427163" y="4351338"/>
          <p14:tracePt t="105466" x="1436688" y="4325938"/>
          <p14:tracePt t="105474" x="1444625" y="4308475"/>
          <p14:tracePt t="105482" x="1444625" y="4291013"/>
          <p14:tracePt t="105490" x="1452563" y="4283075"/>
          <p14:tracePt t="105498" x="1462088" y="4275138"/>
          <p14:tracePt t="105507" x="1470025" y="4265613"/>
          <p14:tracePt t="105512" x="1470025" y="4249738"/>
          <p14:tracePt t="105522" x="1477963" y="4240213"/>
          <p14:tracePt t="105528" x="1487488" y="4224338"/>
          <p14:tracePt t="105537" x="1487488" y="4206875"/>
          <p14:tracePt t="105544" x="1487488" y="4189413"/>
          <p14:tracePt t="105553" x="1487488" y="4181475"/>
          <p14:tracePt t="105560" x="1470025" y="4156075"/>
          <p14:tracePt t="105569" x="1444625" y="4138613"/>
          <p14:tracePt t="105576" x="1411288" y="4113213"/>
          <p14:tracePt t="105582" x="1376363" y="4095750"/>
          <p14:tracePt t="105590" x="1325563" y="4070350"/>
          <p14:tracePt t="105598" x="1292225" y="4044950"/>
          <p14:tracePt t="105608" x="1257300" y="4037013"/>
          <p14:tracePt t="105614" x="1223963" y="4027488"/>
          <p14:tracePt t="105625" x="1198563" y="4019550"/>
          <p14:tracePt t="105630" x="1189038" y="4019550"/>
          <p14:tracePt t="105639" x="1163638" y="4019550"/>
          <p14:tracePt t="105646" x="1130300" y="4019550"/>
          <p14:tracePt t="105653" x="1104900" y="4019550"/>
          <p14:tracePt t="105660" x="1087438" y="4027488"/>
          <p14:tracePt t="105670" x="1062038" y="4027488"/>
          <p14:tracePt t="105676" x="1044575" y="4037013"/>
          <p14:tracePt t="105684" x="1044575" y="4044950"/>
          <p14:tracePt t="105692" x="1036638" y="4052888"/>
          <p14:tracePt t="105700" x="1028700" y="4062413"/>
          <p14:tracePt t="105708" x="1019175" y="4070350"/>
          <p14:tracePt t="105716" x="1019175" y="4079875"/>
          <p14:tracePt t="105730" x="1019175" y="4095750"/>
          <p14:tracePt t="105741" x="1019175" y="4105275"/>
          <p14:tracePt t="105756" x="1036638" y="4121150"/>
          <p14:tracePt t="105762" x="1062038" y="4130675"/>
          <p14:tracePt t="105772" x="1104900" y="4138613"/>
          <p14:tracePt t="105778" x="1189038" y="4146550"/>
          <p14:tracePt t="105784" x="1292225" y="4164013"/>
          <p14:tracePt t="105792" x="1419225" y="4197350"/>
          <p14:tracePt t="105801" x="1581150" y="4224338"/>
          <p14:tracePt t="105808" x="1708150" y="4232275"/>
          <p14:tracePt t="105816" x="1835150" y="4232275"/>
          <p14:tracePt t="105824" x="1963738" y="4232275"/>
          <p14:tracePt t="105833" x="2124075" y="4206875"/>
          <p14:tracePt t="105841" x="2278063" y="4189413"/>
          <p14:tracePt t="105848" x="2430463" y="4189413"/>
          <p14:tracePt t="105857" x="2608263" y="4197350"/>
          <p14:tracePt t="105862" x="2795588" y="4224338"/>
          <p14:tracePt t="105871" x="2932113" y="4249738"/>
          <p14:tracePt t="105878" x="3041650" y="4257675"/>
          <p14:tracePt t="105887" x="3144838" y="4265613"/>
          <p14:tracePt t="105894" x="3228975" y="4291013"/>
          <p14:tracePt t="105903" x="3305175" y="4300538"/>
          <p14:tracePt t="105910" x="3365500" y="4316413"/>
          <p14:tracePt t="105919" x="3408363" y="4316413"/>
          <p14:tracePt t="105925" x="3441700" y="4316413"/>
          <p14:tracePt t="105932" x="3467100" y="4316413"/>
          <p14:tracePt t="105941" x="3484563" y="4316413"/>
          <p14:tracePt t="105948" x="3517900" y="4300538"/>
          <p14:tracePt t="105957" x="3552825" y="4291013"/>
          <p14:tracePt t="105964" x="3586163" y="4283075"/>
          <p14:tracePt t="105975" x="3629025" y="4283075"/>
          <p14:tracePt t="105980" x="3687763" y="4265613"/>
          <p14:tracePt t="105989" x="3748088" y="4265613"/>
          <p14:tracePt t="105994" x="3806825" y="4275138"/>
          <p14:tracePt t="106003" x="3883025" y="4283075"/>
          <p14:tracePt t="106010" x="3951288" y="4316413"/>
          <p14:tracePt t="106022" x="4027488" y="4351338"/>
          <p14:tracePt t="106026" x="4087813" y="4359275"/>
          <p14:tracePt t="106034" x="4138613" y="4368800"/>
          <p14:tracePt t="106042" x="4171950" y="4368800"/>
          <p14:tracePt t="106050" x="4181475" y="4376738"/>
          <p14:tracePt t="106058" x="4189413" y="4376738"/>
          <p14:tracePt t="106075" x="4197350" y="4376738"/>
          <p14:tracePt t="106096" x="4206875" y="4376738"/>
          <p14:tracePt t="106107" x="4214813" y="4376738"/>
          <p14:tracePt t="106120" x="4224338" y="4376738"/>
          <p14:tracePt t="106221" x="4224338" y="4368800"/>
          <p14:tracePt t="106237" x="4232275" y="4368800"/>
          <p14:tracePt t="106244" x="4240213" y="4359275"/>
          <p14:tracePt t="106254" x="4240213" y="4351338"/>
          <p14:tracePt t="106263" x="4240213" y="4341813"/>
          <p14:tracePt t="106276" x="4249738" y="4341813"/>
          <p14:tracePt t="106290" x="4249738" y="4333875"/>
          <p14:tracePt t="106657" x="4249738" y="4325938"/>
          <p14:tracePt t="106665" x="4240213" y="4316413"/>
          <p14:tracePt t="106681" x="4232275" y="4308475"/>
          <p14:tracePt t="106692" x="4224338" y="4300538"/>
          <p14:tracePt t="106704" x="4214813" y="4291013"/>
          <p14:tracePt t="106710" x="4206875" y="4275138"/>
          <p14:tracePt t="106727" x="4197350" y="4265613"/>
          <p14:tracePt t="106737" x="4189413" y="4257675"/>
          <p14:tracePt t="106752" x="4181475" y="4240213"/>
          <p14:tracePt t="106759" x="4181475" y="4232275"/>
          <p14:tracePt t="106764" x="4171950" y="4232275"/>
          <p14:tracePt t="106775" x="4164013" y="4214813"/>
          <p14:tracePt t="106780" x="4164013" y="4206875"/>
          <p14:tracePt t="106789" x="4156075" y="4206875"/>
          <p14:tracePt t="106796" x="4156075" y="4197350"/>
          <p14:tracePt t="106806" x="4156075" y="4189413"/>
          <p14:tracePt t="106812" x="4156075" y="4181475"/>
          <p14:tracePt t="106821" x="4146550" y="4181475"/>
          <p14:tracePt t="106828" x="4146550" y="4171950"/>
          <p14:tracePt t="106835" x="4138613" y="4164013"/>
          <p14:tracePt t="106858" x="4138613" y="4156075"/>
          <p14:tracePt t="106890" x="4138613" y="4146550"/>
          <p14:tracePt t="106899" x="4138613" y="4138613"/>
          <p14:tracePt t="106912" x="4146550" y="4130675"/>
          <p14:tracePt t="106921" x="4146550" y="4121150"/>
          <p14:tracePt t="106928" x="4156075" y="4121150"/>
          <p14:tracePt t="106937" x="4164013" y="4113213"/>
          <p14:tracePt t="106944" x="4171950" y="4105275"/>
          <p14:tracePt t="106955" x="4171950" y="4095750"/>
          <p14:tracePt t="106960" x="4181475" y="4095750"/>
          <p14:tracePt t="106971" x="4189413" y="4087813"/>
          <p14:tracePt t="106975" x="4189413" y="4079875"/>
          <p14:tracePt t="106982" x="4197350" y="4079875"/>
          <p14:tracePt t="106991" x="4206875" y="4070350"/>
          <p14:tracePt t="106998" x="4214813" y="4062413"/>
          <p14:tracePt t="107007" x="4224338" y="4052888"/>
          <p14:tracePt t="107014" x="4232275" y="4052888"/>
          <p14:tracePt t="107025" x="4240213" y="4044950"/>
          <p14:tracePt t="107030" x="4257675" y="4037013"/>
          <p14:tracePt t="107041" x="4265613" y="4027488"/>
          <p14:tracePt t="107044" x="4275138" y="4027488"/>
          <p14:tracePt t="107053" x="4291013" y="4019550"/>
          <p14:tracePt t="107060" x="4300538" y="4019550"/>
          <p14:tracePt t="107070" x="4308475" y="4019550"/>
          <p14:tracePt t="107077" x="4316413" y="4011613"/>
          <p14:tracePt t="107086" x="4325938" y="4011613"/>
          <p14:tracePt t="107092" x="4333875" y="4002088"/>
          <p14:tracePt t="107099" x="4341813" y="4002088"/>
          <p14:tracePt t="107105" x="4351338" y="4002088"/>
          <p14:tracePt t="107113" x="4351338" y="3994150"/>
          <p14:tracePt t="107122" x="4359275" y="3994150"/>
          <p14:tracePt t="107130" x="4368800" y="3986213"/>
          <p14:tracePt t="107146" x="4376738" y="3986213"/>
          <p14:tracePt t="107154" x="4394200" y="3986213"/>
          <p14:tracePt t="107171" x="4419600" y="3986213"/>
          <p14:tracePt t="107185" x="4435475" y="3986213"/>
          <p14:tracePt t="107192" x="4452938" y="3986213"/>
          <p14:tracePt t="107208" x="4460875" y="3986213"/>
          <p14:tracePt t="107217" x="4470400" y="3986213"/>
          <p14:tracePt t="107232" x="4478338" y="3986213"/>
          <p14:tracePt t="107240" x="4486275" y="3986213"/>
          <p14:tracePt t="107246" x="4495800" y="3986213"/>
          <p14:tracePt t="107256" x="4513263" y="3986213"/>
          <p14:tracePt t="107262" x="4538663" y="3986213"/>
          <p14:tracePt t="107272" x="4554538" y="3994150"/>
          <p14:tracePt t="107278" x="4579938" y="4002088"/>
          <p14:tracePt t="107287" x="4597400" y="4002088"/>
          <p14:tracePt t="107294" x="4622800" y="4011613"/>
          <p14:tracePt t="107310" x="4630738" y="4011613"/>
          <p14:tracePt t="107316" x="4640263" y="4011613"/>
          <p14:tracePt t="107381" x="4665663" y="4011613"/>
          <p14:tracePt t="107394" x="4691063" y="4019550"/>
          <p14:tracePt t="107403" x="4716463" y="4027488"/>
          <p14:tracePt t="107411" x="4749800" y="4037013"/>
          <p14:tracePt t="107421" x="4767263" y="4037013"/>
          <p14:tracePt t="107426" x="4802188" y="4070350"/>
          <p14:tracePt t="107437" x="4835525" y="4087813"/>
          <p14:tracePt t="107442" x="4860925" y="4113213"/>
          <p14:tracePt t="107453" x="4886325" y="4121150"/>
          <p14:tracePt t="107459" x="4903788" y="4138613"/>
          <p14:tracePt t="107464" x="4911725" y="4146550"/>
          <p14:tracePt t="107551" x="4911725" y="4156075"/>
          <p14:tracePt t="107558" x="4919663" y="4156075"/>
          <p14:tracePt t="107566" x="4929188" y="4171950"/>
          <p14:tracePt t="107574" x="4929188" y="4181475"/>
          <p14:tracePt t="107583" x="4937125" y="4189413"/>
          <p14:tracePt t="107590" x="4946650" y="4214813"/>
          <p14:tracePt t="107596" x="4946650" y="4240213"/>
          <p14:tracePt t="107608" x="4954588" y="4265613"/>
          <p14:tracePt t="107612" x="4962525" y="4291013"/>
          <p14:tracePt t="107623" x="4962525" y="4308475"/>
          <p14:tracePt t="107628" x="4962525" y="4325938"/>
          <p14:tracePt t="107639" x="4972050" y="4351338"/>
          <p14:tracePt t="107645" x="4972050" y="4359275"/>
          <p14:tracePt t="107654" x="4972050" y="4368800"/>
          <p14:tracePt t="107666" x="4972050" y="4376738"/>
          <p14:tracePt t="107675" x="4972050" y="4384675"/>
          <p14:tracePt t="107683" x="4962525" y="4384675"/>
          <p14:tracePt t="107690" x="4954588" y="4394200"/>
          <p14:tracePt t="107699" x="4946650" y="4402138"/>
          <p14:tracePt t="107707" x="4919663" y="4410075"/>
          <p14:tracePt t="107715" x="4894263" y="4419600"/>
          <p14:tracePt t="107725" x="4878388" y="4427538"/>
          <p14:tracePt t="107728" x="4852988" y="4427538"/>
          <p14:tracePt t="107739" x="4843463" y="4427538"/>
          <p14:tracePt t="107754" x="4818063" y="4427538"/>
          <p14:tracePt t="107760" x="4792663" y="4427538"/>
          <p14:tracePt t="107770" x="4775200" y="4427538"/>
          <p14:tracePt t="107776" x="4741863" y="4427538"/>
          <p14:tracePt t="107785" x="4708525" y="4427538"/>
          <p14:tracePt t="107792" x="4665663" y="4427538"/>
          <p14:tracePt t="107799" x="4648200" y="4427538"/>
          <p14:tracePt t="107807" x="4640263" y="4427538"/>
          <p14:tracePt t="107814" x="4630738" y="4427538"/>
          <p14:tracePt t="107823" x="4622800" y="4427538"/>
          <p14:tracePt t="107830" x="4605338" y="4427538"/>
          <p14:tracePt t="107840" x="4597400" y="4427538"/>
          <p14:tracePt t="107846" x="4579938" y="4427538"/>
          <p14:tracePt t="107857" x="4564063" y="4427538"/>
          <p14:tracePt t="107862" x="4546600" y="4427538"/>
          <p14:tracePt t="107870" x="4521200" y="4427538"/>
          <p14:tracePt t="107876" x="4486275" y="4427538"/>
          <p14:tracePt t="107885" x="4460875" y="4419600"/>
          <p14:tracePt t="107892" x="4445000" y="4410075"/>
          <p14:tracePt t="107902" x="4427538" y="4402138"/>
          <p14:tracePt t="107909" x="4402138" y="4394200"/>
          <p14:tracePt t="107919" x="4384675" y="4384675"/>
          <p14:tracePt t="107925" x="4384675" y="4376738"/>
          <p14:tracePt t="107933" x="4376738" y="4376738"/>
          <p14:tracePt t="107941" x="4368800" y="4368800"/>
          <p14:tracePt t="107946" x="4359275" y="4359275"/>
          <p14:tracePt t="107958" x="4351338" y="4351338"/>
          <p14:tracePt t="107962" x="4333875" y="4351338"/>
          <p14:tracePt t="107976" x="4316413" y="4333875"/>
          <p14:tracePt t="107981" x="4291013" y="4325938"/>
          <p14:tracePt t="107988" x="4265613" y="4316413"/>
          <p14:tracePt t="107995" x="4240213" y="4308475"/>
          <p14:tracePt t="108004" x="4232275" y="4300538"/>
          <p14:tracePt t="108008" x="4214813" y="4291013"/>
          <p14:tracePt t="108016" x="4197350" y="4291013"/>
          <p14:tracePt t="108024" x="4197350" y="4283075"/>
          <p14:tracePt t="108034" x="4189413" y="4275138"/>
          <p14:tracePt t="108048" x="4181475" y="4275138"/>
          <p14:tracePt t="108065" x="4181475" y="4265613"/>
          <p14:tracePt t="108078" x="4181475" y="4240213"/>
          <p14:tracePt t="108090" x="4181475" y="4224338"/>
          <p14:tracePt t="108094" x="4181475" y="4197350"/>
          <p14:tracePt t="108103" x="4189413" y="4181475"/>
          <p14:tracePt t="108110" x="4214813" y="4156075"/>
          <p14:tracePt t="108119" x="4232275" y="4130675"/>
          <p14:tracePt t="108127" x="4249738" y="4113213"/>
          <p14:tracePt t="108137" x="4257675" y="4087813"/>
          <p14:tracePt t="108142" x="4265613" y="4062413"/>
          <p14:tracePt t="108149" x="4283075" y="4037013"/>
          <p14:tracePt t="108158" x="4300538" y="4027488"/>
          <p14:tracePt t="108164" x="4325938" y="4011613"/>
          <p14:tracePt t="108173" x="4341813" y="3986213"/>
          <p14:tracePt t="108180" x="4368800" y="3960813"/>
          <p14:tracePt t="108190" x="4376738" y="3951288"/>
          <p14:tracePt t="108196" x="4402138" y="3943350"/>
          <p14:tracePt t="108208" x="4427538" y="3925888"/>
          <p14:tracePt t="108210" x="4452938" y="3917950"/>
          <p14:tracePt t="108219" x="4470400" y="3917950"/>
          <p14:tracePt t="108227" x="4495800" y="3917950"/>
          <p14:tracePt t="108235" x="4521200" y="3917950"/>
          <p14:tracePt t="108243" x="4529138" y="3917950"/>
          <p14:tracePt t="108253" x="4554538" y="3917950"/>
          <p14:tracePt t="108259" x="4564063" y="3917950"/>
          <p14:tracePt t="108269" x="4572000" y="3917950"/>
          <p14:tracePt t="108274" x="4579938" y="3917950"/>
          <p14:tracePt t="108281" x="4589463" y="3917950"/>
          <p14:tracePt t="108297" x="4597400" y="3917950"/>
          <p14:tracePt t="108306" x="4614863" y="3917950"/>
          <p14:tracePt t="108313" x="4614863" y="3925888"/>
          <p14:tracePt t="108323" x="4630738" y="3935413"/>
          <p14:tracePt t="108328" x="4657725" y="3935413"/>
          <p14:tracePt t="108339" x="4673600" y="3943350"/>
          <p14:tracePt t="108345" x="4691063" y="3951288"/>
          <p14:tracePt t="108351" x="4716463" y="3960813"/>
          <p14:tracePt t="108358" x="4724400" y="3968750"/>
          <p14:tracePt t="108368" x="4724400" y="3976688"/>
          <p14:tracePt t="108374" x="4733925" y="3976688"/>
          <p14:tracePt t="108383" x="4741863" y="3976688"/>
          <p14:tracePt t="108399" x="4749800" y="3986213"/>
          <p14:tracePt t="108407" x="4759325" y="3986213"/>
          <p14:tracePt t="108414" x="4767263" y="3994150"/>
          <p14:tracePt t="108423" x="4784725" y="4002088"/>
          <p14:tracePt t="108428" x="4818063" y="4011613"/>
          <p14:tracePt t="108438" x="4843463" y="4037013"/>
          <p14:tracePt t="108444" x="4878388" y="4062413"/>
          <p14:tracePt t="108456" x="4903788" y="4105275"/>
          <p14:tracePt t="108460" x="4946650" y="4130675"/>
          <p14:tracePt t="108472" x="4972050" y="4164013"/>
          <p14:tracePt t="108476" x="4987925" y="4189413"/>
          <p14:tracePt t="108486" x="4997450" y="4214813"/>
          <p14:tracePt t="108493" x="5005388" y="4232275"/>
          <p14:tracePt t="108507" x="5013325" y="4249738"/>
          <p14:tracePt t="108514" x="5022850" y="4257675"/>
          <p14:tracePt t="108531" x="5030788" y="4265613"/>
          <p14:tracePt t="108540" x="5038725" y="4275138"/>
          <p14:tracePt t="108557" x="5048250" y="4283075"/>
          <p14:tracePt t="108570" x="5048250" y="4291013"/>
          <p14:tracePt t="108576" x="5048250" y="4300538"/>
          <p14:tracePt t="108585" x="5056188" y="4308475"/>
          <p14:tracePt t="108593" x="5056188" y="4316413"/>
          <p14:tracePt t="108602" x="5056188" y="4325938"/>
          <p14:tracePt t="108608" x="5056188" y="4333875"/>
          <p14:tracePt t="108617" x="5056188" y="4351338"/>
          <p14:tracePt t="108633" x="5056188" y="4359275"/>
          <p14:tracePt t="108639" x="5056188" y="4368800"/>
          <p14:tracePt t="108646" x="5048250" y="4376738"/>
          <p14:tracePt t="108657" x="5030788" y="4394200"/>
          <p14:tracePt t="108662" x="5022850" y="4410075"/>
          <p14:tracePt t="108678" x="5013325" y="4419600"/>
          <p14:tracePt t="108688" x="5005388" y="4427538"/>
          <p14:tracePt t="108694" x="5005388" y="4435475"/>
          <p14:tracePt t="108701" x="4997450" y="4435475"/>
          <p14:tracePt t="108708" x="4987925" y="4445000"/>
          <p14:tracePt t="108719" x="4979988" y="4445000"/>
          <p14:tracePt t="108725" x="4954588" y="4452938"/>
          <p14:tracePt t="108736" x="4929188" y="4460875"/>
          <p14:tracePt t="108741" x="4911725" y="4460875"/>
          <p14:tracePt t="108749" x="4878388" y="4460875"/>
          <p14:tracePt t="108757" x="4843463" y="4460875"/>
          <p14:tracePt t="108764" x="4810125" y="4460875"/>
          <p14:tracePt t="108774" x="4775200" y="4460875"/>
          <p14:tracePt t="108778" x="4749800" y="4460875"/>
          <p14:tracePt t="108789" x="4741863" y="4460875"/>
          <p14:tracePt t="108794" x="4733925" y="4460875"/>
          <p14:tracePt t="108803" x="4724400" y="4460875"/>
          <p14:tracePt t="108810" x="4716463" y="4460875"/>
          <p14:tracePt t="108821" x="4708525" y="4460875"/>
          <p14:tracePt t="108834" x="4699000" y="4460875"/>
          <p14:tracePt t="108840" x="4683125" y="4460875"/>
          <p14:tracePt t="108849" x="4673600" y="4452938"/>
          <p14:tracePt t="108857" x="4648200" y="4452938"/>
          <p14:tracePt t="108865" x="4630738" y="4452938"/>
          <p14:tracePt t="108873" x="4614863" y="4452938"/>
          <p14:tracePt t="108881" x="4589463" y="4445000"/>
          <p14:tracePt t="108889" x="4579938" y="4435475"/>
          <p14:tracePt t="108897" x="4572000" y="4435475"/>
          <p14:tracePt t="108904" x="4564063" y="4427538"/>
          <p14:tracePt t="108910" x="4546600" y="4419600"/>
          <p14:tracePt t="108926" x="4538663" y="4410075"/>
          <p14:tracePt t="108935" x="4529138" y="4410075"/>
          <p14:tracePt t="108997" x="4513263" y="4402138"/>
          <p14:tracePt t="109004" x="4503738" y="4394200"/>
          <p14:tracePt t="109038" x="4495800" y="4394200"/>
          <p14:tracePt t="109051" x="4495800" y="4384675"/>
          <p14:tracePt t="109106" x="4486275" y="4384675"/>
          <p14:tracePt t="109120" x="4478338" y="4384675"/>
          <p14:tracePt t="109128" x="4470400" y="4384675"/>
          <p14:tracePt t="109144" x="4460875" y="4384675"/>
          <p14:tracePt t="111587" x="4470400" y="4368800"/>
          <p14:tracePt t="111596" x="4486275" y="4341813"/>
          <p14:tracePt t="111602" x="4495800" y="4325938"/>
          <p14:tracePt t="111610" x="4495800" y="4300538"/>
          <p14:tracePt t="111620" x="4503738" y="4275138"/>
          <p14:tracePt t="111624" x="4513263" y="4240213"/>
          <p14:tracePt t="111634" x="4521200" y="4206875"/>
          <p14:tracePt t="111640" x="4529138" y="4171950"/>
          <p14:tracePt t="111649" x="4538663" y="4146550"/>
          <p14:tracePt t="111657" x="4546600" y="4121150"/>
          <p14:tracePt t="111667" x="4554538" y="4087813"/>
          <p14:tracePt t="111672" x="4554538" y="4027488"/>
          <p14:tracePt t="111681" x="4554538" y="3960813"/>
          <p14:tracePt t="111688" x="4554538" y="3875088"/>
          <p14:tracePt t="111694" x="4554538" y="3773488"/>
          <p14:tracePt t="111704" x="4554538" y="3671888"/>
          <p14:tracePt t="111710" x="4554538" y="3578225"/>
          <p14:tracePt t="111719" x="4554538" y="3459163"/>
          <p14:tracePt t="111726" x="4554538" y="3365500"/>
          <p14:tracePt t="111737" x="4538663" y="3246438"/>
          <p14:tracePt t="111742" x="4529138" y="3152775"/>
          <p14:tracePt t="111753" x="4521200" y="3025775"/>
          <p14:tracePt t="111758" x="4503738" y="2922588"/>
          <p14:tracePt t="111766" x="4503738" y="2838450"/>
          <p14:tracePt t="111772" x="4503738" y="2762250"/>
          <p14:tracePt t="111782" x="4503738" y="2701925"/>
          <p14:tracePt t="111788" x="4513263" y="2643188"/>
          <p14:tracePt t="111796" x="4521200" y="2582863"/>
          <p14:tracePt t="111804" x="4538663" y="2524125"/>
          <p14:tracePt t="111812" x="4564063" y="2463800"/>
          <p14:tracePt t="111820" x="4589463" y="2413000"/>
          <p14:tracePt t="111828" x="4597400" y="2344738"/>
          <p14:tracePt t="111837" x="4614863" y="2286000"/>
          <p14:tracePt t="111842" x="4622800" y="2192338"/>
          <p14:tracePt t="111852" x="4630738" y="2124075"/>
          <p14:tracePt t="111858" x="4640263" y="2039938"/>
          <p14:tracePt t="111868" x="4657725" y="1946275"/>
          <p14:tracePt t="111874" x="4665663" y="1852613"/>
          <p14:tracePt t="111884" x="4673600" y="1758950"/>
          <p14:tracePt t="111890" x="4683125" y="1665288"/>
          <p14:tracePt t="111896" x="4699000" y="1606550"/>
          <p14:tracePt t="111904" x="4708525" y="1555750"/>
          <p14:tracePt t="111912" x="4716463" y="1530350"/>
          <p14:tracePt t="111921" x="4724400" y="1512888"/>
          <p14:tracePt t="111928" x="4724400" y="1487488"/>
          <p14:tracePt t="111937" x="4733925" y="1470025"/>
          <p14:tracePt t="111944" x="4741863" y="1462088"/>
          <p14:tracePt t="111953" x="4749800" y="1462088"/>
          <p14:tracePt t="111960" x="4749800" y="1452563"/>
          <p14:tracePt t="111974" x="4802188" y="1444625"/>
          <p14:tracePt t="111984" x="4818063" y="1444625"/>
          <p14:tracePt t="111990" x="4852988" y="1444625"/>
          <p14:tracePt t="112000" x="4878388" y="1452563"/>
          <p14:tracePt t="112006" x="4894263" y="1452563"/>
          <p14:tracePt t="112015" x="4919663" y="1452563"/>
          <p14:tracePt t="112022" x="4946650" y="1444625"/>
          <p14:tracePt t="112031" x="4972050" y="1436688"/>
          <p14:tracePt t="112036" x="4979988" y="1427163"/>
          <p14:tracePt t="112044" x="4987925" y="1419225"/>
          <p14:tracePt t="112054" x="4997450" y="1393825"/>
          <p14:tracePt t="112060" x="5005388" y="1385888"/>
          <p14:tracePt t="112071" x="5013325" y="1385888"/>
          <p14:tracePt t="112076" x="5013325" y="1376363"/>
          <p14:tracePt t="112087" x="5022850" y="1368425"/>
          <p14:tracePt t="112092" x="5038725" y="1360488"/>
          <p14:tracePt t="112103" x="5056188" y="1350963"/>
          <p14:tracePt t="112106" x="5081588" y="1350963"/>
          <p14:tracePt t="112115" x="5106988" y="1343025"/>
          <p14:tracePt t="112122" x="5141913" y="1333500"/>
          <p14:tracePt t="112131" x="5175250" y="1325563"/>
          <p14:tracePt t="112138" x="5192713" y="1317625"/>
          <p14:tracePt t="112148" x="5208588" y="1308100"/>
          <p14:tracePt t="112154" x="5226050" y="1292225"/>
          <p14:tracePt t="112163" x="5235575" y="1266825"/>
          <p14:tracePt t="112170" x="5243513" y="1257300"/>
          <p14:tracePt t="112176" x="5243513" y="1241425"/>
          <p14:tracePt t="112187" x="5251450" y="1231900"/>
          <p14:tracePt t="112192" x="5260975" y="1231900"/>
          <p14:tracePt t="112203" x="5268913" y="1223963"/>
          <p14:tracePt t="112208" x="5276850" y="1216025"/>
          <p14:tracePt t="112218" x="5286375" y="1198563"/>
          <p14:tracePt t="112224" x="5311775" y="1189038"/>
          <p14:tracePt t="112233" x="5319713" y="1189038"/>
          <p14:tracePt t="112239" x="5327650" y="1173163"/>
          <p14:tracePt t="112247" x="5337175" y="1163638"/>
          <p14:tracePt t="112254" x="5345113" y="1155700"/>
          <p14:tracePt t="112270" x="5353050" y="1147763"/>
          <p14:tracePt t="112278" x="5353050" y="1138238"/>
          <p14:tracePt t="112287" x="5362575" y="1138238"/>
          <p14:tracePt t="112294" x="5370513" y="1138238"/>
          <p14:tracePt t="112303" x="5370513" y="1130300"/>
          <p14:tracePt t="112308" x="5380038" y="1122363"/>
          <p14:tracePt t="112317" x="5395913" y="1112838"/>
          <p14:tracePt t="112324" x="5405438" y="1096963"/>
          <p14:tracePt t="112334" x="5430838" y="1079500"/>
          <p14:tracePt t="112340" x="5456238" y="1069975"/>
          <p14:tracePt t="112350" x="5481638" y="1062038"/>
          <p14:tracePt t="112356" x="5497513" y="1062038"/>
          <p14:tracePt t="112367" x="5524500" y="1054100"/>
          <p14:tracePt t="112372" x="5557838" y="1054100"/>
          <p14:tracePt t="112378" x="5583238" y="1044575"/>
          <p14:tracePt t="112387" x="5600700" y="1044575"/>
          <p14:tracePt t="112394" x="5608638" y="1044575"/>
          <p14:tracePt t="112403" x="5616575" y="1044575"/>
          <p14:tracePt t="112426" x="5626100" y="1044575"/>
          <p14:tracePt t="112450" x="5626100" y="1036638"/>
          <p14:tracePt t="112480" x="5634038" y="1028700"/>
          <p14:tracePt t="112513" x="5641975" y="1028700"/>
          <p14:tracePt t="112574" x="5651500" y="1028700"/>
          <p14:tracePt t="112597" x="5659438" y="1028700"/>
          <p14:tracePt t="112613" x="5659438" y="1019175"/>
          <p14:tracePt t="112954" x="5668963" y="1019175"/>
          <p14:tracePt t="112971" x="5676900" y="1019175"/>
          <p14:tracePt t="112978" x="5676900" y="1011238"/>
          <p14:tracePt t="112988" x="5684838" y="1011238"/>
          <p14:tracePt t="112994" x="5694363" y="1011238"/>
          <p14:tracePt t="113003" x="5702300" y="1011238"/>
          <p14:tracePt t="113019" x="5710238" y="1011238"/>
          <p14:tracePt t="113024" x="5719763" y="1011238"/>
          <p14:tracePt t="113040" x="5727700" y="1011238"/>
          <p14:tracePt t="113051" x="5735638" y="1011238"/>
          <p14:tracePt t="113056" x="5745163" y="1011238"/>
          <p14:tracePt t="113072" x="5753100" y="1011238"/>
          <p14:tracePt t="113079" x="5761038" y="1011238"/>
          <p14:tracePt t="113094" x="5778500" y="1011238"/>
          <p14:tracePt t="113102" x="5795963" y="1019175"/>
          <p14:tracePt t="113111" x="5803900" y="1028700"/>
          <p14:tracePt t="113119" x="5813425" y="1028700"/>
          <p14:tracePt t="113126" x="5838825" y="1036638"/>
          <p14:tracePt t="113137" x="5846763" y="1044575"/>
          <p14:tracePt t="113142" x="5872163" y="1054100"/>
          <p14:tracePt t="113149" x="5889625" y="1062038"/>
          <p14:tracePt t="113156" x="5897563" y="1069975"/>
          <p14:tracePt t="113166" x="5915025" y="1069975"/>
          <p14:tracePt t="113172" x="5922963" y="1079500"/>
          <p14:tracePt t="113181" x="5932488" y="1087438"/>
          <p14:tracePt t="113576" x="5940425" y="1087438"/>
          <p14:tracePt t="113584" x="5948363" y="1087438"/>
          <p14:tracePt t="115395" x="5940425" y="1087438"/>
          <p14:tracePt t="115457" x="5940425" y="1096963"/>
          <p14:tracePt t="115467" x="5940425" y="1112838"/>
          <p14:tracePt t="115475" x="5940425" y="1122363"/>
          <p14:tracePt t="115490" x="5940425" y="1130300"/>
          <p14:tracePt t="115498" x="5940425" y="1138238"/>
          <p14:tracePt t="115514" x="5940425" y="1147763"/>
          <p14:tracePt t="115520" x="5940425" y="1163638"/>
          <p14:tracePt t="115528" x="5940425" y="1173163"/>
          <p14:tracePt t="115536" x="5940425" y="1198563"/>
          <p14:tracePt t="115544" x="5940425" y="1223963"/>
          <p14:tracePt t="115552" x="5940425" y="1241425"/>
          <p14:tracePt t="115561" x="5940425" y="1266825"/>
          <p14:tracePt t="115568" x="5940425" y="1292225"/>
          <p14:tracePt t="115576" x="5940425" y="1308100"/>
          <p14:tracePt t="115582" x="5940425" y="1333500"/>
          <p14:tracePt t="115590" x="5940425" y="1360488"/>
          <p14:tracePt t="115597" x="5932488" y="1376363"/>
          <p14:tracePt t="115606" x="5932488" y="1401763"/>
          <p14:tracePt t="115615" x="5932488" y="1436688"/>
          <p14:tracePt t="115622" x="5922963" y="1470025"/>
          <p14:tracePt t="115632" x="5922963" y="1487488"/>
          <p14:tracePt t="115638" x="5915025" y="1512888"/>
          <p14:tracePt t="115646" x="5915025" y="1538288"/>
          <p14:tracePt t="115652" x="5915025" y="1555750"/>
          <p14:tracePt t="115661" x="5915025" y="1571625"/>
          <p14:tracePt t="115668" x="5905500" y="1589088"/>
          <p14:tracePt t="115677" x="5905500" y="1606550"/>
          <p14:tracePt t="115684" x="5905500" y="1631950"/>
          <p14:tracePt t="115692" x="5905500" y="1657350"/>
          <p14:tracePt t="115700" x="5905500" y="1682750"/>
          <p14:tracePt t="115709" x="5905500" y="1716088"/>
          <p14:tracePt t="115715" x="5905500" y="1751013"/>
          <p14:tracePt t="115722" x="5905500" y="1784350"/>
          <p14:tracePt t="115763" x="5905500" y="1793875"/>
          <p14:tracePt t="115770" x="5915025" y="1801813"/>
          <p14:tracePt t="115779" x="5915025" y="1809750"/>
          <p14:tracePt t="115786" x="5922963" y="1809750"/>
          <p14:tracePt t="115793" x="5932488" y="1819275"/>
          <p14:tracePt t="115801" x="5932488" y="1827213"/>
          <p14:tracePt t="115808" x="5940425" y="1827213"/>
          <p14:tracePt t="115817" x="5948363" y="1835150"/>
          <p14:tracePt t="115833" x="5948363" y="1844675"/>
          <p14:tracePt t="115850" x="5957888" y="1852613"/>
          <p14:tracePt t="115854" x="5948363" y="1938338"/>
          <p14:tracePt t="115863" x="5897563" y="2124075"/>
          <p14:tracePt t="115870" x="5854700" y="2252663"/>
          <p14:tracePt t="115880" x="5821363" y="2328863"/>
          <p14:tracePt t="115886" x="5803900" y="2354263"/>
          <p14:tracePt t="115898" x="5803900" y="2371725"/>
          <p14:tracePt t="115903" x="5795963" y="2379663"/>
          <p14:tracePt t="115911" x="5795963" y="2397125"/>
          <p14:tracePt t="115917" x="5788025" y="2397125"/>
          <p14:tracePt t="115924" x="5788025" y="2405063"/>
          <p14:tracePt t="115933" x="5788025" y="2413000"/>
          <p14:tracePt t="115949" x="5788025" y="2422525"/>
          <p14:tracePt t="115956" x="5788025" y="2430463"/>
          <p14:tracePt t="115968" x="5788025" y="2438400"/>
          <p14:tracePt t="115984" x="5788025" y="2455863"/>
          <p14:tracePt t="115986" x="5788025" y="2463800"/>
          <p14:tracePt t="115995" x="5778500" y="2481263"/>
          <p14:tracePt t="116002" x="5778500" y="2506663"/>
          <p14:tracePt t="116011" x="5778500" y="2524125"/>
          <p14:tracePt t="116019" x="5770563" y="2557463"/>
          <p14:tracePt t="116027" x="5761038" y="2608263"/>
          <p14:tracePt t="116034" x="5761038" y="2660650"/>
          <p14:tracePt t="116043" x="5753100" y="2736850"/>
          <p14:tracePt t="116051" x="5753100" y="2813050"/>
          <p14:tracePt t="116056" x="5753100" y="2897188"/>
          <p14:tracePt t="116067" x="5761038" y="2965450"/>
          <p14:tracePt t="116072" x="5788025" y="3067050"/>
          <p14:tracePt t="116082" x="5803900" y="3170238"/>
          <p14:tracePt t="116088" x="5821363" y="3254375"/>
          <p14:tracePt t="116099" x="5838825" y="3348038"/>
          <p14:tracePt t="116104" x="5854700" y="3433763"/>
          <p14:tracePt t="116114" x="5864225" y="3517900"/>
          <p14:tracePt t="116120" x="5864225" y="3594100"/>
          <p14:tracePt t="116128" x="5864225" y="3646488"/>
          <p14:tracePt t="116134" x="5864225" y="3722688"/>
          <p14:tracePt t="116143" x="5864225" y="3781425"/>
          <p14:tracePt t="116150" x="5846763" y="3816350"/>
          <p14:tracePt t="116159" x="5829300" y="3841750"/>
          <p14:tracePt t="116167" x="5803900" y="3867150"/>
          <p14:tracePt t="116174" x="5788025" y="3883025"/>
          <p14:tracePt t="116182" x="5761038" y="3925888"/>
          <p14:tracePt t="116190" x="5745163" y="3960813"/>
          <p14:tracePt t="116199" x="5710238" y="4019550"/>
          <p14:tracePt t="116204" x="5694363" y="4079875"/>
          <p14:tracePt t="116214" x="5676900" y="4130675"/>
          <p14:tracePt t="116220" x="5659438" y="4171950"/>
          <p14:tracePt t="116230" x="5651500" y="4232275"/>
          <p14:tracePt t="116237" x="5651500" y="4316413"/>
          <p14:tracePt t="116245" x="5651500" y="4402138"/>
          <p14:tracePt t="116252" x="5659438" y="4521200"/>
          <p14:tracePt t="116262" x="5668963" y="4657725"/>
          <p14:tracePt t="116267" x="5676900" y="4802188"/>
          <p14:tracePt t="116274" x="5676900" y="4929188"/>
          <p14:tracePt t="116282" x="5676900" y="5013325"/>
          <p14:tracePt t="116290" x="5676900" y="5073650"/>
          <p14:tracePt t="116299" x="5676900" y="5132388"/>
          <p14:tracePt t="116306" x="5676900" y="5183188"/>
          <p14:tracePt t="116317" x="5676900" y="5243513"/>
          <p14:tracePt t="116322" x="5676900" y="5319713"/>
          <p14:tracePt t="116333" x="5694363" y="5405438"/>
          <p14:tracePt t="116336" x="5702300" y="5489575"/>
          <p14:tracePt t="116345" x="5719763" y="5565775"/>
          <p14:tracePt t="116352" x="5745163" y="5651500"/>
          <p14:tracePt t="116361" x="5778500" y="5753100"/>
          <p14:tracePt t="116368" x="5813425" y="5846763"/>
          <p14:tracePt t="116381" x="5846763" y="5948363"/>
          <p14:tracePt t="116385" x="5872163" y="6034088"/>
          <p14:tracePt t="116393" x="5905500" y="6127750"/>
          <p14:tracePt t="116400" x="5915025" y="6194425"/>
          <p14:tracePt t="116406" x="5922963" y="6229350"/>
          <p14:tracePt t="116417" x="5932488" y="6254750"/>
          <p14:tracePt t="116422" x="5932488" y="6280150"/>
          <p14:tracePt t="116434" x="5932488" y="6288088"/>
          <p14:tracePt t="116438" x="5932488" y="6305550"/>
          <p14:tracePt t="116448" x="5922963" y="6313488"/>
          <p14:tracePt t="116455" x="5915025" y="6313488"/>
          <p14:tracePt t="116478" x="5915025" y="6323013"/>
          <p14:tracePt t="116484" x="5905500" y="6323013"/>
          <p14:tracePt t="116500" x="5897563" y="6330950"/>
          <p14:tracePt t="116734" x="5905500" y="6323013"/>
          <p14:tracePt t="116748" x="5915025" y="6313488"/>
          <p14:tracePt t="116756" x="5922963" y="6313488"/>
          <p14:tracePt t="116766" x="5922963" y="6305550"/>
          <p14:tracePt t="116772" x="5932488" y="6297613"/>
          <p14:tracePt t="116788" x="5932488" y="6288088"/>
          <p14:tracePt t="116799" x="5940425" y="6280150"/>
          <p14:tracePt t="116804" x="5948363" y="6280150"/>
          <p14:tracePt t="116814" x="5948363" y="6272213"/>
          <p14:tracePt t="116818" x="5948363" y="6262688"/>
          <p14:tracePt t="116829" x="5948363" y="6254750"/>
          <p14:tracePt t="116834" x="5948363" y="6246813"/>
          <p14:tracePt t="116842" x="5948363" y="6229350"/>
          <p14:tracePt t="116850" x="5957888" y="6221413"/>
          <p14:tracePt t="116858" x="5957888" y="6194425"/>
          <p14:tracePt t="116866" x="5965825" y="6169025"/>
          <p14:tracePt t="116874" x="5965825" y="6153150"/>
          <p14:tracePt t="116883" x="5973763" y="6127750"/>
          <p14:tracePt t="116888" x="5983288" y="6092825"/>
          <p14:tracePt t="116899" x="5991225" y="6059488"/>
          <p14:tracePt t="116904" x="5999163" y="6016625"/>
          <p14:tracePt t="116915" x="6008688" y="5957888"/>
          <p14:tracePt t="116920" x="6008688" y="5897563"/>
          <p14:tracePt t="116931" x="6008688" y="5854700"/>
          <p14:tracePt t="116936" x="6008688" y="5795963"/>
          <p14:tracePt t="116945" x="6008688" y="5735638"/>
          <p14:tracePt t="116952" x="6008688" y="5676900"/>
          <p14:tracePt t="116958" x="6008688" y="5616575"/>
          <p14:tracePt t="116966" x="5999163" y="5557838"/>
          <p14:tracePt t="116975" x="5991225" y="5497513"/>
          <p14:tracePt t="116985" x="5983288" y="5438775"/>
          <p14:tracePt t="116990" x="5965825" y="5380038"/>
          <p14:tracePt t="116999" x="5957888" y="5337175"/>
          <p14:tracePt t="117006" x="5948363" y="5302250"/>
          <p14:tracePt t="117016" x="5948363" y="5268913"/>
          <p14:tracePt t="117022" x="5940425" y="5235575"/>
          <p14:tracePt t="117031" x="5932488" y="5208588"/>
          <p14:tracePt t="117036" x="5932488" y="5175250"/>
          <p14:tracePt t="117045" x="5932488" y="5141913"/>
          <p14:tracePt t="117052" x="5932488" y="5106988"/>
          <p14:tracePt t="117061" x="5932488" y="5064125"/>
          <p14:tracePt t="117068" x="5940425" y="5022850"/>
          <p14:tracePt t="117077" x="5940425" y="4962525"/>
          <p14:tracePt t="117084" x="5940425" y="4919663"/>
          <p14:tracePt t="117094" x="5940425" y="4860925"/>
          <p14:tracePt t="117099" x="5940425" y="4802188"/>
          <p14:tracePt t="117106" x="5940425" y="4733925"/>
          <p14:tracePt t="117116" x="5940425" y="4673600"/>
          <p14:tracePt t="117122" x="5940425" y="4614863"/>
          <p14:tracePt t="117132" x="5940425" y="4546600"/>
          <p14:tracePt t="117138" x="5940425" y="4486275"/>
          <p14:tracePt t="117149" x="5940425" y="4435475"/>
          <p14:tracePt t="117154" x="5940425" y="4402138"/>
          <p14:tracePt t="117162" x="5940425" y="4368800"/>
          <p14:tracePt t="117168" x="5940425" y="4333875"/>
          <p14:tracePt t="117177" x="5940425" y="4291013"/>
          <p14:tracePt t="117184" x="5940425" y="4265613"/>
          <p14:tracePt t="117194" x="5940425" y="4224338"/>
          <p14:tracePt t="117200" x="5940425" y="4130675"/>
          <p14:tracePt t="117207" x="5940425" y="4044950"/>
          <p14:tracePt t="117216" x="5922963" y="3960813"/>
          <p14:tracePt t="117224" x="5897563" y="3875088"/>
          <p14:tracePt t="117230" x="5872163" y="3773488"/>
          <p14:tracePt t="117238" x="5838825" y="3671888"/>
          <p14:tracePt t="117246" x="5803900" y="3578225"/>
          <p14:tracePt t="117253" x="5770563" y="3475038"/>
          <p14:tracePt t="117262" x="5735638" y="3373438"/>
          <p14:tracePt t="117270" x="5702300" y="3279775"/>
          <p14:tracePt t="117280" x="5684838" y="3211513"/>
          <p14:tracePt t="117286" x="5676900" y="3135313"/>
          <p14:tracePt t="117295" x="5659438" y="3076575"/>
          <p14:tracePt t="117300" x="5659438" y="3016250"/>
          <p14:tracePt t="117308" x="5659438" y="2974975"/>
          <p14:tracePt t="117316" x="5659438" y="2940050"/>
          <p14:tracePt t="117323" x="5668963" y="2906713"/>
          <p14:tracePt t="117332" x="5676900" y="2871788"/>
          <p14:tracePt t="117340" x="5702300" y="2830513"/>
          <p14:tracePt t="117348" x="5710238" y="2778125"/>
          <p14:tracePt t="117356" x="5719763" y="2736850"/>
          <p14:tracePt t="117364" x="5727700" y="2676525"/>
          <p14:tracePt t="117370" x="5735638" y="2600325"/>
          <p14:tracePt t="117380" x="5745163" y="2532063"/>
          <p14:tracePt t="117386" x="5761038" y="2430463"/>
          <p14:tracePt t="117396" x="5753100" y="2303463"/>
          <p14:tracePt t="117402" x="5745163" y="2200275"/>
          <p14:tracePt t="117415" x="5735638" y="2098675"/>
          <p14:tracePt t="117420" x="5719763" y="1997075"/>
          <p14:tracePt t="117428" x="5719763" y="1928813"/>
          <p14:tracePt t="117434" x="5719763" y="1870075"/>
          <p14:tracePt t="117440" x="5719763" y="1844675"/>
          <p14:tracePt t="117448" x="5719763" y="1801813"/>
          <p14:tracePt t="117456" x="5719763" y="1776413"/>
          <p14:tracePt t="117465" x="5719763" y="1751013"/>
          <p14:tracePt t="117472" x="5719763" y="1733550"/>
          <p14:tracePt t="117480" x="5719763" y="1716088"/>
          <p14:tracePt t="117488" x="5719763" y="1690688"/>
          <p14:tracePt t="117497" x="5727700" y="1674813"/>
          <p14:tracePt t="117504" x="5735638" y="1657350"/>
          <p14:tracePt t="117511" x="5735638" y="1639888"/>
          <p14:tracePt t="117518" x="5735638" y="1631950"/>
          <p14:tracePt t="117527" x="5735638" y="1622425"/>
          <p14:tracePt t="117534" x="5735638" y="1606550"/>
          <p14:tracePt t="117550" x="5745163" y="1597025"/>
          <p14:tracePt t="117558" x="5745163" y="1589088"/>
          <p14:tracePt t="117566" x="5753100" y="1581150"/>
          <p14:tracePt t="117574" x="5761038" y="1555750"/>
          <p14:tracePt t="117581" x="5761038" y="1530350"/>
          <p14:tracePt t="117588" x="5761038" y="1504950"/>
          <p14:tracePt t="117598" x="5770563" y="1477963"/>
          <p14:tracePt t="117604" x="5770563" y="1444625"/>
          <p14:tracePt t="117614" x="5770563" y="1419225"/>
          <p14:tracePt t="117620" x="5770563" y="1393825"/>
          <p14:tracePt t="117628" x="5770563" y="1376363"/>
          <p14:tracePt t="117636" x="5770563" y="1360488"/>
          <p14:tracePt t="117643" x="5770563" y="1343025"/>
          <p14:tracePt t="117659" x="5770563" y="1333500"/>
          <p14:tracePt t="118251" x="5761038" y="1333500"/>
          <p14:tracePt t="118260" x="5727700" y="1350963"/>
          <p14:tracePt t="118265" x="5684838" y="1360488"/>
          <p14:tracePt t="118272" x="5651500" y="1393825"/>
          <p14:tracePt t="118282" x="5583238" y="1419225"/>
          <p14:tracePt t="118288" x="5497513" y="1452563"/>
          <p14:tracePt t="118300" x="5395913" y="1504950"/>
          <p14:tracePt t="118304" x="5251450" y="1538288"/>
          <p14:tracePt t="118316" x="5081588" y="1589088"/>
          <p14:tracePt t="118320" x="4937125" y="1614488"/>
          <p14:tracePt t="118330" x="4929188" y="1622425"/>
          <p14:tracePt t="118399" x="4919663" y="1622425"/>
          <p14:tracePt t="118406" x="4827588" y="1622425"/>
          <p14:tracePt t="118413" x="4741863" y="1622425"/>
          <p14:tracePt t="118421" x="4691063" y="1614488"/>
          <p14:tracePt t="118431" x="4665663" y="1614488"/>
          <p14:tracePt t="118452" x="4673600" y="1614488"/>
          <p14:tracePt t="118461" x="4708525" y="1606550"/>
          <p14:tracePt t="118468" x="4749800" y="1606550"/>
          <p14:tracePt t="118474" x="4775200" y="1606550"/>
          <p14:tracePt t="118483" x="4784725" y="1589088"/>
          <p14:tracePt t="118491" x="4784725" y="1571625"/>
          <p14:tracePt t="118499" x="4784725" y="1555750"/>
          <p14:tracePt t="118506" x="4759325" y="1530350"/>
          <p14:tracePt t="118515" x="4716463" y="1487488"/>
          <p14:tracePt t="118523" x="4657725" y="1419225"/>
          <p14:tracePt t="118532" x="4564063" y="1325563"/>
          <p14:tracePt t="118538" x="4470400" y="1249363"/>
          <p14:tracePt t="118547" x="4376738" y="1163638"/>
          <p14:tracePt t="118552" x="4283075" y="1096963"/>
          <p14:tracePt t="118563" x="4171950" y="1028700"/>
          <p14:tracePt t="118569" x="4070350" y="968375"/>
          <p14:tracePt t="118579" x="3986213" y="925513"/>
          <p14:tracePt t="118585" x="3892550" y="892175"/>
          <p14:tracePt t="118595" x="3806825" y="858838"/>
          <p14:tracePt t="118601" x="3713163" y="823913"/>
          <p14:tracePt t="118609" x="3654425" y="790575"/>
          <p14:tracePt t="118614" x="3552825" y="781050"/>
          <p14:tracePt t="118622" x="3459163" y="747713"/>
          <p14:tracePt t="118630" x="3355975" y="714375"/>
          <p14:tracePt t="118638" x="3254375" y="704850"/>
          <p14:tracePt t="118647" x="3160713" y="688975"/>
          <p14:tracePt t="118654" x="3041650" y="679450"/>
          <p14:tracePt t="118664" x="2906713" y="671513"/>
          <p14:tracePt t="118670" x="2778125" y="654050"/>
          <p14:tracePt t="118678" x="2676525" y="646113"/>
          <p14:tracePt t="118684" x="2592388" y="646113"/>
          <p14:tracePt t="118695" x="2489200" y="646113"/>
          <p14:tracePt t="118699" x="2387600" y="646113"/>
          <p14:tracePt t="118708" x="2303463" y="646113"/>
          <p14:tracePt t="118716" x="2243138" y="646113"/>
          <p14:tracePt t="118727" x="2200275" y="646113"/>
          <p14:tracePt t="118732" x="2166938" y="646113"/>
          <p14:tracePt t="118740" x="2133600" y="671513"/>
          <p14:tracePt t="118748" x="2108200" y="688975"/>
          <p14:tracePt t="118754" x="2090738" y="704850"/>
          <p14:tracePt t="118763" x="2073275" y="730250"/>
          <p14:tracePt t="118770" x="2073275" y="747713"/>
          <p14:tracePt t="118779" x="2073275" y="773113"/>
          <p14:tracePt t="118786" x="2065338" y="798513"/>
          <p14:tracePt t="118795" x="2065338" y="815975"/>
          <p14:tracePt t="118802" x="2065338" y="841375"/>
          <p14:tracePt t="118811" x="2065338" y="866775"/>
          <p14:tracePt t="118816" x="2065338" y="900113"/>
          <p14:tracePt t="118825" x="2065338" y="925513"/>
          <p14:tracePt t="118832" x="2065338" y="960438"/>
          <p14:tracePt t="118840" x="2055813" y="1011238"/>
          <p14:tracePt t="118848" x="2047875" y="1036638"/>
          <p14:tracePt t="118856" x="2030413" y="1087438"/>
          <p14:tracePt t="118864" x="2014538" y="1122363"/>
          <p14:tracePt t="118872" x="1997075" y="1173163"/>
          <p14:tracePt t="118880" x="1979613" y="1206500"/>
          <p14:tracePt t="118886" x="1954213" y="1241425"/>
          <p14:tracePt t="118896" x="1928813" y="1274763"/>
          <p14:tracePt t="118902" x="1903413" y="1300163"/>
          <p14:tracePt t="118912" x="1860550" y="1333500"/>
          <p14:tracePt t="118918" x="1827213" y="1333500"/>
          <p14:tracePt t="118929" x="1784350" y="1350963"/>
          <p14:tracePt t="118934" x="1725613" y="1350963"/>
          <p14:tracePt t="118942" x="1657350" y="1360488"/>
          <p14:tracePt t="118950" x="1597025" y="1368425"/>
          <p14:tracePt t="118956" x="1520825" y="1376363"/>
          <p14:tracePt t="118964" x="1436688" y="1385888"/>
          <p14:tracePt t="118975" x="1376363" y="1401763"/>
          <p14:tracePt t="118980" x="1300163" y="1419225"/>
          <p14:tracePt t="118988" x="1241425" y="1444625"/>
          <p14:tracePt t="118997" x="1189038" y="1470025"/>
          <p14:tracePt t="119004" x="1155700" y="1495425"/>
          <p14:tracePt t="119012" x="1122363" y="1538288"/>
          <p14:tracePt t="119020" x="1104900" y="1555750"/>
          <p14:tracePt t="119028" x="1079500" y="1571625"/>
          <p14:tracePt t="119034" x="1062038" y="1614488"/>
          <p14:tracePt t="119044" x="1036638" y="1631950"/>
          <p14:tracePt t="119050" x="1019175" y="1657350"/>
          <p14:tracePt t="119059" x="1011238" y="1674813"/>
          <p14:tracePt t="119066" x="1011238" y="1682750"/>
          <p14:tracePt t="119260" x="1019175" y="1682750"/>
          <p14:tracePt t="119268" x="1054100" y="1674813"/>
          <p14:tracePt t="119277" x="1104900" y="1665288"/>
          <p14:tracePt t="119284" x="1163638" y="1649413"/>
          <p14:tracePt t="119295" x="1249363" y="1649413"/>
          <p14:tracePt t="119300" x="1350963" y="1657350"/>
          <p14:tracePt t="119306" x="1477963" y="1665288"/>
          <p14:tracePt t="119315" x="1589088" y="1674813"/>
          <p14:tracePt t="119323" x="1716088" y="1700213"/>
          <p14:tracePt t="119331" x="1860550" y="1733550"/>
          <p14:tracePt t="119339" x="2030413" y="1784350"/>
          <p14:tracePt t="119348" x="2200275" y="1827213"/>
          <p14:tracePt t="119354" x="2344738" y="1835150"/>
          <p14:tracePt t="119365" x="2481263" y="1835150"/>
          <p14:tracePt t="119370" x="2608263" y="1835150"/>
          <p14:tracePt t="119380" x="2778125" y="1885950"/>
          <p14:tracePt t="119384" x="2957513" y="1946275"/>
          <p14:tracePt t="119394" x="3178175" y="1989138"/>
          <p14:tracePt t="119401" x="3433763" y="2039938"/>
          <p14:tracePt t="119410" x="3756025" y="2166938"/>
          <p14:tracePt t="119416" x="4037013" y="2303463"/>
          <p14:tracePt t="119427" x="4316413" y="2371725"/>
          <p14:tracePt t="119435" x="4564063" y="2397125"/>
          <p14:tracePt t="119444" x="4784725" y="2447925"/>
          <p14:tracePt t="119447" x="5013325" y="2506663"/>
          <p14:tracePt t="119453" x="5251450" y="2582863"/>
          <p14:tracePt t="119461" x="5413375" y="2668588"/>
          <p14:tracePt t="119470" x="5557838" y="2744788"/>
          <p14:tracePt t="119478" x="5668963" y="2787650"/>
          <p14:tracePt t="119486" x="5770563" y="2820988"/>
          <p14:tracePt t="119494" x="5864225" y="2863850"/>
          <p14:tracePt t="119502" x="5940425" y="2881313"/>
          <p14:tracePt t="119512" x="5999163" y="2889250"/>
          <p14:tracePt t="119516" x="6024563" y="2889250"/>
          <p14:tracePt t="119524" x="6049963" y="2889250"/>
          <p14:tracePt t="119532" x="6059488" y="2881313"/>
          <p14:tracePt t="119548" x="6067425" y="2871788"/>
          <p14:tracePt t="119556" x="6067425" y="2863850"/>
          <p14:tracePt t="119564" x="6067425" y="2855913"/>
          <p14:tracePt t="119572" x="6076950" y="2855913"/>
          <p14:tracePt t="119578" x="6084888" y="2846388"/>
          <p14:tracePt t="119586" x="6092825" y="2830513"/>
          <p14:tracePt t="119595" x="6110288" y="2820988"/>
          <p14:tracePt t="119602" x="6135688" y="2813050"/>
          <p14:tracePt t="119613" x="6161088" y="2805113"/>
          <p14:tracePt t="119618" x="6194425" y="2787650"/>
          <p14:tracePt t="119630" x="6229350" y="2752725"/>
          <p14:tracePt t="119634" x="6272213" y="2727325"/>
          <p14:tracePt t="119643" x="6297613" y="2693988"/>
          <p14:tracePt t="119651" x="6305550" y="2643188"/>
          <p14:tracePt t="119657" x="6313488" y="2582863"/>
          <p14:tracePt t="119665" x="6323013" y="2557463"/>
          <p14:tracePt t="119673" x="6323013" y="2524125"/>
          <p14:tracePt t="119681" x="6323013" y="2498725"/>
          <p14:tracePt t="119689" x="6323013" y="2463800"/>
          <p14:tracePt t="119698" x="6313488" y="2422525"/>
          <p14:tracePt t="119704" x="6305550" y="2362200"/>
          <p14:tracePt t="119714" x="6297613" y="2311400"/>
          <p14:tracePt t="119718" x="6288088" y="2252663"/>
          <p14:tracePt t="119728" x="6280150" y="2227263"/>
          <p14:tracePt t="119734" x="6272213" y="2192338"/>
          <p14:tracePt t="119745" x="6262688" y="2159000"/>
          <p14:tracePt t="119751" x="6262688" y="2133600"/>
          <p14:tracePt t="119761" x="6262688" y="2098675"/>
          <p14:tracePt t="119766" x="6262688" y="2082800"/>
          <p14:tracePt t="119775" x="6262688" y="2055813"/>
          <p14:tracePt t="119781" x="6262688" y="2030413"/>
          <p14:tracePt t="119789" x="6246813" y="2005013"/>
          <p14:tracePt t="119797" x="6229350" y="1989138"/>
          <p14:tracePt t="119804" x="6203950" y="1979613"/>
          <p14:tracePt t="119814" x="6178550" y="1971675"/>
          <p14:tracePt t="119820" x="6161088" y="1971675"/>
          <p14:tracePt t="119831" x="6153150" y="1971675"/>
          <p14:tracePt t="119836" x="6143625" y="1971675"/>
          <p14:tracePt t="119850" x="6135688" y="1971675"/>
          <p14:tracePt t="119859" x="6127750" y="1971675"/>
          <p14:tracePt t="119866" x="6118225" y="1971675"/>
          <p14:tracePt t="119877" x="6092825" y="1971675"/>
          <p14:tracePt t="119882" x="6076950" y="1979613"/>
          <p14:tracePt t="119898" x="6067425" y="1989138"/>
          <p14:tracePt t="119907" x="6059488" y="1989138"/>
          <p14:tracePt t="119921" x="6049963" y="1989138"/>
          <p14:tracePt t="119945" x="6049963" y="1979613"/>
          <p14:tracePt t="119953" x="6042025" y="1971675"/>
          <p14:tracePt t="119964" x="6024563" y="1963738"/>
          <p14:tracePt t="119969" x="6016625" y="1946275"/>
          <p14:tracePt t="119984" x="5983288" y="1938338"/>
          <p14:tracePt t="119992" x="5973763" y="1928813"/>
          <p14:tracePt t="119998" x="5973763" y="1920875"/>
          <p14:tracePt t="120014" x="5983288" y="1920875"/>
          <p14:tracePt t="120023" x="5983288" y="1911350"/>
          <p14:tracePt t="120032" x="5991225" y="1903413"/>
          <p14:tracePt t="120039" x="5991225" y="1895475"/>
          <p14:tracePt t="120062" x="5991225" y="1885950"/>
          <p14:tracePt t="120109" x="5983288" y="1885950"/>
          <p14:tracePt t="120186" x="5983288" y="1878013"/>
          <p14:tracePt t="120575" x="5973763" y="1895475"/>
          <p14:tracePt t="120582" x="5965825" y="1911350"/>
          <p14:tracePt t="120591" x="5965825" y="1920875"/>
          <p14:tracePt t="120599" x="5948363" y="1946275"/>
          <p14:tracePt t="120609" x="5940425" y="1979613"/>
          <p14:tracePt t="120613" x="5932488" y="2014538"/>
          <p14:tracePt t="120620" x="5915025" y="2047875"/>
          <p14:tracePt t="120632" x="5880100" y="2098675"/>
          <p14:tracePt t="120636" x="5864225" y="2159000"/>
          <p14:tracePt t="120648" x="5838825" y="2200275"/>
          <p14:tracePt t="120652" x="5803900" y="2252663"/>
          <p14:tracePt t="120663" x="5778500" y="2311400"/>
          <p14:tracePt t="120668" x="5745163" y="2397125"/>
          <p14:tracePt t="120679" x="5710238" y="2498725"/>
          <p14:tracePt t="120682" x="5684838" y="2566988"/>
          <p14:tracePt t="121649" x="5659438" y="2566988"/>
          <p14:tracePt t="121657" x="5634038" y="2574925"/>
          <p14:tracePt t="121662" x="5626100" y="2574925"/>
          <p14:tracePt t="121670" x="5600700" y="2574925"/>
          <p14:tracePt t="121678" x="5575300" y="2582863"/>
          <p14:tracePt t="121686" x="5557838" y="2582863"/>
          <p14:tracePt t="121695" x="5532438" y="2582863"/>
          <p14:tracePt t="121702" x="5507038" y="2592388"/>
          <p14:tracePt t="121711" x="5472113" y="2592388"/>
          <p14:tracePt t="121718" x="5456238" y="2600325"/>
          <p14:tracePt t="121730" x="5430838" y="2600325"/>
          <p14:tracePt t="121732" x="5405438" y="2608263"/>
          <p14:tracePt t="121743" x="5395913" y="2617788"/>
          <p14:tracePt t="121748" x="5370513" y="2625725"/>
          <p14:tracePt t="121756" x="5345113" y="2633663"/>
          <p14:tracePt t="121764" x="5311775" y="2643188"/>
          <p14:tracePt t="121773" x="5286375" y="2660650"/>
          <p14:tracePt t="121780" x="5268913" y="2686050"/>
          <p14:tracePt t="121789" x="5243513" y="2693988"/>
          <p14:tracePt t="121794" x="5218113" y="2711450"/>
          <p14:tracePt t="121802" x="5200650" y="2736850"/>
          <p14:tracePt t="121811" x="5200650" y="2762250"/>
          <p14:tracePt t="121818" x="5200650" y="2787650"/>
          <p14:tracePt t="121829" x="5200650" y="2813050"/>
          <p14:tracePt t="121834" x="5183188" y="2838450"/>
          <p14:tracePt t="121846" x="5157788" y="2863850"/>
          <p14:tracePt t="121850" x="5141913" y="2881313"/>
          <p14:tracePt t="121860" x="5116513" y="2897188"/>
          <p14:tracePt t="121864" x="5081588" y="2914650"/>
          <p14:tracePt t="121873" x="5038725" y="2940050"/>
          <p14:tracePt t="121880" x="5005388" y="2957513"/>
          <p14:tracePt t="121891" x="4962525" y="2965450"/>
          <p14:tracePt t="121896" x="4929188" y="2974975"/>
          <p14:tracePt t="121904" x="4894263" y="2974975"/>
          <p14:tracePt t="121912" x="4860925" y="2982913"/>
          <p14:tracePt t="121921" x="4843463" y="2990850"/>
          <p14:tracePt t="121928" x="4827588" y="3008313"/>
          <p14:tracePt t="121934" x="4810125" y="3016250"/>
          <p14:tracePt t="121944" x="4792663" y="3025775"/>
          <p14:tracePt t="121950" x="4792663" y="3033713"/>
          <p14:tracePt t="121960" x="4792663" y="3041650"/>
          <p14:tracePt t="121966" x="4784725" y="3041650"/>
          <p14:tracePt t="121977" x="4775200" y="3051175"/>
          <p14:tracePt t="121982" x="4775200" y="3059113"/>
          <p14:tracePt t="121998" x="4767263" y="3059113"/>
          <p14:tracePt t="122012" x="4759325" y="3059113"/>
          <p14:tracePt t="122020" x="4749800" y="3059113"/>
          <p14:tracePt t="122036" x="4741863" y="3059113"/>
          <p14:tracePt t="122044" x="4733925" y="3059113"/>
          <p14:tracePt t="122052" x="4724400" y="3051175"/>
          <p14:tracePt t="122061" x="4708525" y="3051175"/>
          <p14:tracePt t="122068" x="4691063" y="3041650"/>
          <p14:tracePt t="122075" x="4683125" y="3041650"/>
          <p14:tracePt t="122082" x="4657725" y="3041650"/>
          <p14:tracePt t="122091" x="4648200" y="3041650"/>
          <p14:tracePt t="122098" x="4630738" y="3041650"/>
          <p14:tracePt t="122107" x="4605338" y="3041650"/>
          <p14:tracePt t="122114" x="4589463" y="3041650"/>
          <p14:tracePt t="122123" x="4564063" y="3051175"/>
          <p14:tracePt t="122130" x="4529138" y="3051175"/>
          <p14:tracePt t="122140" x="4495800" y="3051175"/>
          <p14:tracePt t="122145" x="4435475" y="3041650"/>
          <p14:tracePt t="122152" x="4368800" y="3033713"/>
          <p14:tracePt t="122161" x="4275138" y="3008313"/>
          <p14:tracePt t="122168" x="4206875" y="3008313"/>
          <p14:tracePt t="122178" x="4130675" y="3008313"/>
          <p14:tracePt t="122184" x="4062413" y="3016250"/>
          <p14:tracePt t="122195" x="4002088" y="3033713"/>
          <p14:tracePt t="122200" x="3935413" y="3067050"/>
          <p14:tracePt t="122210" x="3875088" y="3094038"/>
          <p14:tracePt t="122214" x="3798888" y="3135313"/>
          <p14:tracePt t="122223" x="3697288" y="3178175"/>
          <p14:tracePt t="122230" x="3578225" y="3211513"/>
          <p14:tracePt t="122240" x="3408363" y="3263900"/>
          <p14:tracePt t="122246" x="3238500" y="3297238"/>
          <p14:tracePt t="122254" x="3041650" y="3340100"/>
          <p14:tracePt t="122262" x="2871788" y="3382963"/>
          <p14:tracePt t="122271" x="2711450" y="3408363"/>
          <p14:tracePt t="122278" x="2566988" y="3416300"/>
          <p14:tracePt t="122284" x="2455863" y="3441700"/>
          <p14:tracePt t="122294" x="2354263" y="3475038"/>
          <p14:tracePt t="122300" x="2278063" y="3517900"/>
          <p14:tracePt t="122310" x="2209800" y="3560763"/>
          <p14:tracePt t="122316" x="2149475" y="3603625"/>
          <p14:tracePt t="122326" x="2108200" y="3654425"/>
          <p14:tracePt t="122332" x="2039938" y="3722688"/>
          <p14:tracePt t="122342" x="1971675" y="3790950"/>
          <p14:tracePt t="122348" x="1911350" y="3849688"/>
          <p14:tracePt t="122354" x="1852613" y="3935413"/>
          <p14:tracePt t="122362" x="1819275" y="4011613"/>
          <p14:tracePt t="122370" x="1784350" y="4087813"/>
          <p14:tracePt t="122378" x="1776413" y="4146550"/>
          <p14:tracePt t="122386" x="1766888" y="4232275"/>
          <p14:tracePt t="122395" x="1766888" y="4300538"/>
          <p14:tracePt t="122402" x="1758950" y="4376738"/>
          <p14:tracePt t="122410" x="1751013" y="4419600"/>
          <p14:tracePt t="122416" x="1741488" y="4470400"/>
          <p14:tracePt t="122425" x="1741488" y="4513263"/>
          <p14:tracePt t="122432" x="1741488" y="4554538"/>
          <p14:tracePt t="122443" x="1741488" y="4622800"/>
          <p14:tracePt t="122448" x="1741488" y="4699000"/>
          <p14:tracePt t="122457" x="1758950" y="4759325"/>
          <p14:tracePt t="122464" x="1766888" y="4818063"/>
          <p14:tracePt t="122472" x="1793875" y="4878388"/>
          <p14:tracePt t="122480" x="1809750" y="4946650"/>
          <p14:tracePt t="122486" x="1827213" y="4979988"/>
          <p14:tracePt t="122494" x="1835150" y="5022850"/>
          <p14:tracePt t="122502" x="1860550" y="5073650"/>
          <p14:tracePt t="122510" x="1870075" y="5116513"/>
          <p14:tracePt t="122518" x="1878013" y="5175250"/>
          <p14:tracePt t="122528" x="1885950" y="5235575"/>
          <p14:tracePt t="122534" x="1895475" y="5294313"/>
          <p14:tracePt t="122543" x="1895475" y="5337175"/>
          <p14:tracePt t="122550" x="1895475" y="5387975"/>
          <p14:tracePt t="122556" x="1895475" y="5405438"/>
          <p14:tracePt t="122564" x="1895475" y="5438775"/>
          <p14:tracePt t="122573" x="1895475" y="5446713"/>
          <p14:tracePt t="122580" x="1895475" y="5456238"/>
          <p14:tracePt t="122590" x="1895475" y="5464175"/>
          <p14:tracePt t="122596" x="1870075" y="5472113"/>
          <p14:tracePt t="122604" x="1844675" y="5481638"/>
          <p14:tracePt t="122613" x="1809750" y="5507038"/>
          <p14:tracePt t="122620" x="1758950" y="5532438"/>
          <p14:tracePt t="122627" x="1725613" y="5549900"/>
          <p14:tracePt t="122634" x="1682750" y="5583238"/>
          <p14:tracePt t="122645" x="1639888" y="5608638"/>
          <p14:tracePt t="122650" x="1606550" y="5651500"/>
          <p14:tracePt t="122661" x="1563688" y="5684838"/>
          <p14:tracePt t="122666" x="1530350" y="5727700"/>
          <p14:tracePt t="122676" x="1487488" y="5761038"/>
          <p14:tracePt t="122682" x="1452563" y="5803900"/>
          <p14:tracePt t="122691" x="1427163" y="5829300"/>
          <p14:tracePt t="122696" x="1393825" y="5864225"/>
          <p14:tracePt t="122704" x="1368425" y="5897563"/>
          <p14:tracePt t="122712" x="1350963" y="5922963"/>
          <p14:tracePt t="122720" x="1343025" y="5957888"/>
          <p14:tracePt t="122728" x="1333500" y="5983288"/>
          <p14:tracePt t="122736" x="1333500" y="5991225"/>
          <p14:tracePt t="122745" x="1325563" y="5999163"/>
          <p14:tracePt t="122752" x="1317625" y="6008688"/>
          <p14:tracePt t="122907" x="1308100" y="6008688"/>
          <p14:tracePt t="123195" x="1333500" y="5991225"/>
          <p14:tracePt t="123202" x="1343025" y="5991225"/>
          <p14:tracePt t="123211" x="1368425" y="5983288"/>
          <p14:tracePt t="123219" x="1401763" y="5957888"/>
          <p14:tracePt t="123227" x="1452563" y="5922963"/>
          <p14:tracePt t="123234" x="1512888" y="5889625"/>
          <p14:tracePt t="123245" x="1606550" y="5872163"/>
          <p14:tracePt t="123248" x="1700213" y="5872163"/>
          <p14:tracePt t="123256" x="1801813" y="5872163"/>
          <p14:tracePt t="123264" x="1928813" y="5872163"/>
          <p14:tracePt t="123275" x="2073275" y="5880100"/>
          <p14:tracePt t="123280" x="2243138" y="5880100"/>
          <p14:tracePt t="123289" x="2438400" y="5854700"/>
          <p14:tracePt t="123296" x="2668588" y="5788025"/>
          <p14:tracePt t="123306" x="2949575" y="5745163"/>
          <p14:tracePt t="123312" x="3289300" y="5668963"/>
          <p14:tracePt t="123318" x="3722688" y="5549900"/>
          <p14:tracePt t="123328" x="4171950" y="5456238"/>
          <p14:tracePt t="123334" x="4630738" y="5456238"/>
          <p14:tracePt t="123344" x="5005388" y="5456238"/>
          <p14:tracePt t="123350" x="5251450" y="5421313"/>
          <p14:tracePt t="123362" x="5387975" y="5370513"/>
          <p14:tracePt t="123366" x="5497513" y="5337175"/>
          <p14:tracePt t="123378" x="5608638" y="5268913"/>
          <p14:tracePt t="123382" x="5710238" y="5226050"/>
          <p14:tracePt t="123389" x="5803900" y="5175250"/>
          <p14:tracePt t="123396" x="5880100" y="5132388"/>
          <p14:tracePt t="123405" x="5948363" y="5116513"/>
          <p14:tracePt t="123412" x="5999163" y="5106988"/>
          <p14:tracePt t="123422" x="6034088" y="5099050"/>
          <p14:tracePt t="123428" x="6049963" y="5091113"/>
          <p14:tracePt t="123436" x="6076950" y="5064125"/>
          <p14:tracePt t="123444" x="6092825" y="5038725"/>
          <p14:tracePt t="123452" x="6110288" y="5022850"/>
          <p14:tracePt t="123458" x="6127750" y="5005388"/>
          <p14:tracePt t="123476" x="6135688" y="4997450"/>
          <p14:tracePt t="123482" x="6143625" y="4987925"/>
          <p14:tracePt t="123498" x="6153150" y="4979988"/>
          <p14:tracePt t="123553" x="6143625" y="4979988"/>
          <p14:tracePt t="123560" x="6135688" y="4987925"/>
          <p14:tracePt t="123568" x="6135688" y="5005388"/>
          <p14:tracePt t="123577" x="6127750" y="5030788"/>
          <p14:tracePt t="123584" x="6118225" y="5056188"/>
          <p14:tracePt t="123594" x="6102350" y="5081588"/>
          <p14:tracePt t="123598" x="6092825" y="5116513"/>
          <p14:tracePt t="123607" x="6084888" y="5141913"/>
          <p14:tracePt t="123615" x="6067425" y="5175250"/>
          <p14:tracePt t="123625" x="6042025" y="5208588"/>
          <p14:tracePt t="123630" x="6016625" y="5235575"/>
          <p14:tracePt t="123643" x="5991225" y="5260975"/>
          <p14:tracePt t="123647" x="5965825" y="5294313"/>
          <p14:tracePt t="123656" x="5940425" y="5319713"/>
          <p14:tracePt t="123663" x="5922963" y="5345113"/>
          <p14:tracePt t="123668" x="5897563" y="5370513"/>
          <p14:tracePt t="123679" x="5889625" y="5387975"/>
          <p14:tracePt t="123684" x="5880100" y="5395913"/>
          <p14:tracePt t="123694" x="5872163" y="5413375"/>
          <p14:tracePt t="123700" x="5864225" y="5430838"/>
          <p14:tracePt t="123709" x="5846763" y="5456238"/>
          <p14:tracePt t="123716" x="5838825" y="5472113"/>
          <p14:tracePt t="123726" x="5829300" y="5497513"/>
          <p14:tracePt t="123730" x="5829300" y="5524500"/>
          <p14:tracePt t="123740" x="5821363" y="5532438"/>
          <p14:tracePt t="123746" x="5821363" y="5549900"/>
          <p14:tracePt t="123754" x="5821363" y="5557838"/>
          <p14:tracePt t="123762" x="5821363" y="5565775"/>
          <p14:tracePt t="123856" x="5821363" y="5575300"/>
          <p14:tracePt t="123865" x="5813425" y="5575300"/>
          <p14:tracePt t="123872" x="5803900" y="5575300"/>
          <p14:tracePt t="123882" x="5788025" y="5583238"/>
          <p14:tracePt t="123894" x="5778500" y="5583238"/>
          <p14:tracePt t="123902" x="5770563" y="5583238"/>
          <p14:tracePt t="123911" x="5761038" y="5583238"/>
          <p14:tracePt t="124066" x="5761038" y="5591175"/>
          <p14:tracePt t="124074" x="5761038" y="5600700"/>
          <p14:tracePt t="124083" x="5761038" y="5608638"/>
          <p14:tracePt t="124090" x="5761038" y="5634038"/>
          <p14:tracePt t="124096" x="5761038" y="5659438"/>
          <p14:tracePt t="124107" x="5761038" y="5676900"/>
          <p14:tracePt t="124113" x="5761038" y="5684838"/>
          <p14:tracePt t="124122" x="5761038" y="5702300"/>
          <p14:tracePt t="124128" x="5761038" y="5710238"/>
          <p14:tracePt t="124139" x="5761038" y="5719763"/>
          <p14:tracePt t="124145" x="5761038" y="5727700"/>
          <p14:tracePt t="124160" x="5761038" y="5735638"/>
          <p14:tracePt t="124166" x="5761038" y="5745163"/>
          <p14:tracePt t="124182" x="5761038" y="5753100"/>
          <p14:tracePt t="124193" x="5761038" y="5761038"/>
          <p14:tracePt t="124197" x="5761038" y="5770563"/>
          <p14:tracePt t="124214" x="5761038" y="5778500"/>
          <p14:tracePt t="124221" x="5761038" y="5788025"/>
          <p14:tracePt t="124392" x="5753100" y="5788025"/>
          <p14:tracePt t="124409" x="5753100" y="5795963"/>
          <p14:tracePt t="124416" x="5753100" y="5803900"/>
          <p14:tracePt t="124432" x="5753100" y="5813425"/>
          <p14:tracePt t="124446" x="5745163" y="5813425"/>
          <p14:tracePt t="124457" x="5745163" y="5821363"/>
          <p14:tracePt t="124463" x="5745163" y="5829300"/>
          <p14:tracePt t="124488" x="5745163" y="5838825"/>
          <p14:tracePt t="124495" x="5745163" y="5846763"/>
          <p14:tracePt t="124501" x="5745163" y="5854700"/>
          <p14:tracePt t="124516" x="5753100" y="5854700"/>
          <p14:tracePt t="124527" x="5753100" y="5864225"/>
          <p14:tracePt t="124532" x="5753100" y="5872163"/>
          <p14:tracePt t="124558" x="5761038" y="5880100"/>
          <p14:tracePt t="124579" x="5761038" y="5889625"/>
          <p14:tracePt t="124772" x="5770563" y="5897563"/>
          <p14:tracePt t="124789" x="5778500" y="5897563"/>
          <p14:tracePt t="124796" x="5778500" y="5905500"/>
          <p14:tracePt t="124805" x="5778500" y="5915025"/>
          <p14:tracePt t="124822" x="5788025" y="5922963"/>
          <p14:tracePt t="124828" x="5788025" y="5940425"/>
          <p14:tracePt t="124844" x="5795963" y="5948363"/>
          <p14:tracePt t="124851" x="5795963" y="5965825"/>
          <p14:tracePt t="124859" x="5795963" y="5983288"/>
          <p14:tracePt t="124866" x="5803900" y="5999163"/>
          <p14:tracePt t="124877" x="5803900" y="6008688"/>
          <p14:tracePt t="124882" x="5803900" y="6016625"/>
          <p14:tracePt t="124894" x="5803900" y="6034088"/>
          <p14:tracePt t="124898" x="5813425" y="6049963"/>
          <p14:tracePt t="124906" x="5813425" y="6084888"/>
          <p14:tracePt t="124911" x="5821363" y="6118225"/>
          <p14:tracePt t="124920" x="5829300" y="6143625"/>
          <p14:tracePt t="124928" x="5846763" y="6178550"/>
          <p14:tracePt t="124936" x="5854700" y="6203950"/>
          <p14:tracePt t="124943" x="5864225" y="6221413"/>
          <p14:tracePt t="124953" x="5872163" y="6237288"/>
          <p14:tracePt t="124959" x="5880100" y="6262688"/>
          <p14:tracePt t="124968" x="5889625" y="6272213"/>
          <p14:tracePt t="125006" x="5880100" y="6272213"/>
          <p14:tracePt t="125024" x="5872163" y="6272213"/>
          <p14:tracePt t="125030" x="5864225" y="6272213"/>
          <p14:tracePt t="125039" x="5854700" y="6272213"/>
          <p14:tracePt t="125046" x="5854700" y="6262688"/>
          <p14:tracePt t="125055" x="5846763" y="6254750"/>
          <p14:tracePt t="125060" x="5838825" y="6254750"/>
          <p14:tracePt t="125077" x="5838825" y="6246813"/>
          <p14:tracePt t="125224" x="5829300" y="6246813"/>
          <p14:tracePt t="125232" x="5821363" y="6246813"/>
          <p14:tracePt t="125241" x="5813425" y="6246813"/>
          <p14:tracePt t="125263" x="5803900" y="6246813"/>
          <p14:tracePt t="125279" x="5795963" y="6246813"/>
          <p14:tracePt t="125294" x="5795963" y="6254750"/>
          <p14:tracePt t="125305" x="5795963" y="6262688"/>
          <p14:tracePt t="125320" x="5788025" y="6272213"/>
          <p14:tracePt t="125403" x="5788025" y="6280150"/>
          <p14:tracePt t="125473" x="5788025" y="6272213"/>
          <p14:tracePt t="125481" x="5788025" y="6262688"/>
          <p14:tracePt t="125496" x="5788025" y="6254750"/>
          <p14:tracePt t="125559" x="5788025" y="6246813"/>
          <p14:tracePt t="125810" x="5788025" y="6237288"/>
          <p14:tracePt t="125831" x="5788025" y="6229350"/>
          <p14:tracePt t="125846" x="5788025" y="6221413"/>
          <p14:tracePt t="125854" x="5788025" y="6211888"/>
          <p14:tracePt t="125872" x="5788025" y="6203950"/>
          <p14:tracePt t="125884" x="5788025" y="6194425"/>
          <p14:tracePt t="125900" x="5788025" y="6186488"/>
          <p14:tracePt t="125909" x="5788025" y="6178550"/>
          <p14:tracePt t="125916" x="5788025" y="6169025"/>
          <p14:tracePt t="125932" x="5778500" y="6161088"/>
          <p14:tracePt t="125942" x="5770563" y="6143625"/>
          <p14:tracePt t="125955" x="5761038" y="6135688"/>
          <p14:tracePt t="125963" x="5761038" y="6127750"/>
          <p14:tracePt t="125972" x="5753100" y="6118225"/>
          <p14:tracePt t="125981" x="5753100" y="6110288"/>
          <p14:tracePt t="125987" x="5753100" y="6102350"/>
          <p14:tracePt t="126010" x="5753100" y="6092825"/>
          <p14:tracePt t="126019" x="5753100" y="6084888"/>
          <p14:tracePt t="126040" x="5753100" y="6076950"/>
          <p14:tracePt t="126056" x="5753100" y="6067425"/>
          <p14:tracePt t="126407" x="5745163" y="6067425"/>
          <p14:tracePt t="126414" x="5745163" y="6059488"/>
          <p14:tracePt t="126431" x="5735638" y="6059488"/>
          <p14:tracePt t="128071" x="5761038" y="6034088"/>
          <p14:tracePt t="128078" x="5821363" y="6024563"/>
          <p14:tracePt t="128087" x="5915025" y="5991225"/>
          <p14:tracePt t="128094" x="5999163" y="5991225"/>
          <p14:tracePt t="128105" x="6042025" y="5991225"/>
          <p14:tracePt t="128809" x="6034088" y="5940425"/>
          <p14:tracePt t="128818" x="5999163" y="5872163"/>
          <p14:tracePt t="128824" x="5983288" y="5813425"/>
          <p14:tracePt t="128833" x="5973763" y="5753100"/>
          <p14:tracePt t="128841" x="5973763" y="5710238"/>
          <p14:tracePt t="128849" x="5973763" y="5651500"/>
          <p14:tracePt t="128857" x="5957888" y="5591175"/>
          <p14:tracePt t="128864" x="5957888" y="5532438"/>
          <p14:tracePt t="128873" x="5957888" y="5507038"/>
          <p14:tracePt t="128878" x="5965825" y="5472113"/>
          <p14:tracePt t="128888" x="5983288" y="5438775"/>
          <p14:tracePt t="128941" x="5999163" y="5430838"/>
          <p14:tracePt t="128948" x="5999163" y="5421313"/>
          <p14:tracePt t="128974" x="5999163" y="5413375"/>
          <p14:tracePt t="128982" x="6008688" y="5362575"/>
          <p14:tracePt t="128988" x="6016625" y="5268913"/>
          <p14:tracePt t="128996" x="6034088" y="5167313"/>
          <p14:tracePt t="129006" x="6042025" y="5081588"/>
          <p14:tracePt t="129010" x="6049963" y="4997450"/>
          <p14:tracePt t="129020" x="6067425" y="4911725"/>
          <p14:tracePt t="129026" x="6067425" y="4827588"/>
          <p14:tracePt t="129034" x="6067425" y="4724400"/>
          <p14:tracePt t="129042" x="6067425" y="4614863"/>
          <p14:tracePt t="129051" x="6076950" y="4470400"/>
          <p14:tracePt t="129058" x="6084888" y="4341813"/>
          <p14:tracePt t="129067" x="6102350" y="4232275"/>
          <p14:tracePt t="129074" x="6102350" y="4105275"/>
          <p14:tracePt t="129080" x="6102350" y="3976688"/>
          <p14:tracePt t="129088" x="6110288" y="3849688"/>
          <p14:tracePt t="129096" x="6118225" y="3722688"/>
          <p14:tracePt t="129105" x="6135688" y="3568700"/>
          <p14:tracePt t="129112" x="6143625" y="3441700"/>
          <p14:tracePt t="129120" x="6161088" y="3279775"/>
          <p14:tracePt t="129128" x="6169025" y="3109913"/>
          <p14:tracePt t="129137" x="6186488" y="2922588"/>
          <p14:tracePt t="129144" x="6186488" y="2770188"/>
          <p14:tracePt t="129150" x="6194425" y="2643188"/>
          <p14:tracePt t="129158" x="6194425" y="2532063"/>
          <p14:tracePt t="129166" x="6194425" y="2447925"/>
          <p14:tracePt t="129174" x="6194425" y="2354263"/>
          <p14:tracePt t="129183" x="6194425" y="2268538"/>
          <p14:tracePt t="129190" x="6178550" y="2184400"/>
          <p14:tracePt t="129198" x="6169025" y="2082800"/>
          <p14:tracePt t="129206" x="6169025" y="1971675"/>
          <p14:tracePt t="129214" x="6169025" y="1870075"/>
          <p14:tracePt t="129221" x="6169025" y="1776413"/>
          <p14:tracePt t="129228" x="6169025" y="1674813"/>
          <p14:tracePt t="129237" x="6169025" y="1589088"/>
          <p14:tracePt t="129244" x="6169025" y="1530350"/>
          <p14:tracePt t="129254" x="6169025" y="1462088"/>
          <p14:tracePt t="129260" x="6169025" y="1401763"/>
          <p14:tracePt t="129270" x="6169025" y="1368425"/>
          <p14:tracePt t="129276" x="6178550" y="1333500"/>
          <p14:tracePt t="129285" x="6186488" y="1317625"/>
          <p14:tracePt t="129290" x="6194425" y="1300163"/>
          <p14:tracePt t="129298" x="6203950" y="1274763"/>
          <p14:tracePt t="129306" x="6211888" y="1249363"/>
          <p14:tracePt t="129314" x="6221413" y="1231900"/>
          <p14:tracePt t="129322" x="6229350" y="1206500"/>
          <p14:tracePt t="129330" x="6237288" y="1173163"/>
          <p14:tracePt t="129338" x="6246813" y="1138238"/>
          <p14:tracePt t="129346" x="6254750" y="1104900"/>
          <p14:tracePt t="129355" x="6262688" y="1069975"/>
          <p14:tracePt t="129360" x="6262688" y="1044575"/>
          <p14:tracePt t="129370" x="6262688" y="1019175"/>
          <p14:tracePt t="129376" x="6262688" y="993775"/>
          <p14:tracePt t="129417" x="6254750" y="993775"/>
          <p14:tracePt t="129424" x="6246813" y="993775"/>
          <p14:tracePt t="129430" x="6246813" y="1011238"/>
          <p14:tracePt t="129441" x="6246813" y="1028700"/>
          <p14:tracePt t="129446" x="6246813" y="1054100"/>
          <p14:tracePt t="129454" x="6246813" y="1069975"/>
          <p14:tracePt t="129462" x="6246813" y="1079500"/>
          <p14:tracePt t="129471" x="6254750" y="1087438"/>
          <p14:tracePt t="129478" x="6254750" y="1096963"/>
          <p14:tracePt t="129502" x="6262688" y="1096963"/>
          <p14:tracePt t="129524" x="6272213" y="1096963"/>
          <p14:tracePt t="129535" x="6272213" y="1087438"/>
          <p14:tracePt t="129540" x="6280150" y="1069975"/>
          <p14:tracePt t="129548" x="6288088" y="1062038"/>
          <p14:tracePt t="129556" x="6305550" y="1044575"/>
          <p14:tracePt t="129565" x="6305550" y="1019175"/>
          <p14:tracePt t="129572" x="6313488" y="1011238"/>
          <p14:tracePt t="129578" x="6323013" y="1003300"/>
          <p14:tracePt t="129589" x="6330950" y="993775"/>
          <p14:tracePt t="129594" x="6338888" y="985838"/>
          <p14:tracePt t="129606" x="6338888" y="977900"/>
          <p14:tracePt t="129610" x="6348413" y="968375"/>
          <p14:tracePt t="129619" x="6365875" y="960438"/>
          <p14:tracePt t="129627" x="6365875" y="952500"/>
          <p14:tracePt t="129635" x="6373813" y="942975"/>
          <p14:tracePt t="129641" x="6381750" y="942975"/>
          <p14:tracePt t="129648" x="6381750" y="935038"/>
          <p14:tracePt t="129656" x="6391275" y="935038"/>
          <p14:tracePt t="129664" x="6399213" y="925513"/>
          <p14:tracePt t="129688" x="6407150" y="917575"/>
          <p14:tracePt t="129696" x="6407150" y="909638"/>
          <p14:tracePt t="129705" x="6407150" y="900113"/>
          <p14:tracePt t="129710" x="6416675" y="900113"/>
          <p14:tracePt t="129722" x="6416675" y="892175"/>
          <p14:tracePt t="129726" x="6424613" y="884238"/>
          <p14:tracePt t="129758" x="6424613" y="874713"/>
          <p14:tracePt t="129804" x="6424613" y="866775"/>
          <p14:tracePt t="129812" x="6432550" y="858838"/>
          <p14:tracePt t="129829" x="6442075" y="858838"/>
          <p14:tracePt t="129837" x="6442075" y="849313"/>
          <p14:tracePt t="129843" x="6450013" y="841375"/>
          <p14:tracePt t="129852" x="6457950" y="841375"/>
          <p14:tracePt t="129858" x="6467475" y="833438"/>
          <p14:tracePt t="129869" x="6475413" y="823913"/>
          <p14:tracePt t="129874" x="6483350" y="815975"/>
          <p14:tracePt t="129884" x="6492875" y="815975"/>
          <p14:tracePt t="129891" x="6500813" y="815975"/>
          <p14:tracePt t="129901" x="6510338" y="815975"/>
          <p14:tracePt t="129907" x="6518275" y="808038"/>
          <p14:tracePt t="129912" x="6526213" y="798513"/>
          <p14:tracePt t="129922" x="6535738" y="790575"/>
          <p14:tracePt t="129929" x="6543675" y="790575"/>
          <p14:tracePt t="129944" x="6551613" y="790575"/>
          <p14:tracePt t="129955" x="6561138" y="781050"/>
          <p14:tracePt t="129972" x="6561138" y="773113"/>
          <p14:tracePt t="129990" x="6569075" y="773113"/>
          <p14:tracePt t="130001" x="6577013" y="765175"/>
          <p14:tracePt t="130007" x="6577013" y="755650"/>
          <p14:tracePt t="130014" x="6586538" y="747713"/>
          <p14:tracePt t="130044" x="6586538" y="739775"/>
          <p14:tracePt t="130054" x="6611938" y="730250"/>
          <p14:tracePt t="130060" x="6619875" y="730250"/>
          <p14:tracePt t="130069" x="6627813" y="730250"/>
          <p14:tracePt t="130076" x="6637338" y="730250"/>
          <p14:tracePt t="130179" x="6645275" y="730250"/>
          <p14:tracePt t="130193" x="6654800" y="739775"/>
          <p14:tracePt t="130201" x="6662738" y="739775"/>
          <p14:tracePt t="130209" x="6662738" y="747713"/>
          <p14:tracePt t="130217" x="6670675" y="747713"/>
          <p14:tracePt t="130224" x="6670675" y="755650"/>
          <p14:tracePt t="130270" x="6688138" y="755650"/>
          <p14:tracePt t="130287" x="6696075" y="755650"/>
          <p14:tracePt t="130294" x="6705600" y="755650"/>
          <p14:tracePt t="130310" x="6713538" y="755650"/>
          <p14:tracePt t="130319" x="6721475" y="755650"/>
          <p14:tracePt t="130325" x="6731000" y="755650"/>
          <p14:tracePt t="130340" x="6738938" y="755650"/>
          <p14:tracePt t="130352" x="6746875" y="755650"/>
          <p14:tracePt t="130356" x="6764338" y="765175"/>
          <p14:tracePt t="130365" x="6781800" y="773113"/>
          <p14:tracePt t="130373" x="6789738" y="781050"/>
          <p14:tracePt t="130381" x="6799263" y="790575"/>
          <p14:tracePt t="130389" x="6815138" y="798513"/>
          <p14:tracePt t="130394" x="6824663" y="798513"/>
          <p14:tracePt t="130410" x="6832600" y="798513"/>
          <p14:tracePt t="130419" x="6840538" y="808038"/>
          <p14:tracePt t="130436" x="6850063" y="808038"/>
          <p14:tracePt t="130442" x="6858000" y="808038"/>
          <p14:tracePt t="130452" x="6865938" y="808038"/>
          <p14:tracePt t="130464" x="6875463" y="808038"/>
          <p14:tracePt t="130473" x="6891338" y="808038"/>
          <p14:tracePt t="130480" x="6900863" y="808038"/>
          <p14:tracePt t="130489" x="6916738" y="808038"/>
          <p14:tracePt t="130496" x="6934200" y="815975"/>
          <p14:tracePt t="130505" x="6951663" y="823913"/>
          <p14:tracePt t="130513" x="6977063" y="823913"/>
          <p14:tracePt t="130521" x="6994525" y="833438"/>
          <p14:tracePt t="130526" x="7002463" y="833438"/>
          <p14:tracePt t="130537" x="7019925" y="833438"/>
          <p14:tracePt t="130542" x="7027863" y="833438"/>
          <p14:tracePt t="130553" x="7053263" y="833438"/>
          <p14:tracePt t="130558" x="7078663" y="833438"/>
          <p14:tracePt t="130568" x="7088188" y="841375"/>
          <p14:tracePt t="130574" x="7113588" y="849313"/>
          <p14:tracePt t="130585" x="7138988" y="858838"/>
          <p14:tracePt t="130590" x="7164388" y="866775"/>
          <p14:tracePt t="130596" x="7180263" y="874713"/>
          <p14:tracePt t="130605" x="7197725" y="884238"/>
          <p14:tracePt t="130613" x="7215188" y="892175"/>
          <p14:tracePt t="130622" x="7232650" y="900113"/>
          <p14:tracePt t="130640" x="7248525" y="909638"/>
          <p14:tracePt t="130644" x="7258050" y="909638"/>
          <p14:tracePt t="130655" x="7258050" y="917575"/>
          <p14:tracePt t="130660" x="7273925" y="925513"/>
          <p14:tracePt t="130667" x="7291388" y="925513"/>
          <p14:tracePt t="130675" x="7299325" y="935038"/>
          <p14:tracePt t="130683" x="7308850" y="942975"/>
          <p14:tracePt t="130690" x="7316788" y="952500"/>
          <p14:tracePt t="130707" x="7324725" y="960438"/>
          <p14:tracePt t="130723" x="7334250" y="968375"/>
          <p14:tracePt t="130768" x="7342188" y="968375"/>
          <p14:tracePt t="130785" x="7342188" y="977900"/>
          <p14:tracePt t="130792" x="7342188" y="985838"/>
          <p14:tracePt t="130801" x="7342188" y="993775"/>
          <p14:tracePt t="130814" x="7334250" y="1003300"/>
          <p14:tracePt t="130823" x="7324725" y="1011238"/>
          <p14:tracePt t="130839" x="7316788" y="1019175"/>
          <p14:tracePt t="130846" x="7308850" y="1028700"/>
          <p14:tracePt t="130855" x="7308850" y="1036638"/>
          <p14:tracePt t="130863" x="7299325" y="1054100"/>
          <p14:tracePt t="130872" x="7291388" y="1062038"/>
          <p14:tracePt t="130876" x="7291388" y="1069975"/>
          <p14:tracePt t="130887" x="7283450" y="1079500"/>
          <p14:tracePt t="130892" x="7273925" y="1087438"/>
          <p14:tracePt t="130900" x="7273925" y="1096963"/>
          <p14:tracePt t="130908" x="7265988" y="1096963"/>
          <p14:tracePt t="130917" x="7258050" y="1104900"/>
          <p14:tracePt t="130935" x="7248525" y="1112838"/>
          <p14:tracePt t="130940" x="7240588" y="1112838"/>
          <p14:tracePt t="130946" x="7232650" y="1122363"/>
          <p14:tracePt t="130955" x="7232650" y="1130300"/>
          <p14:tracePt t="130962" x="7223125" y="1130300"/>
          <p14:tracePt t="130974" x="7215188" y="1138238"/>
          <p14:tracePt t="130988" x="7205663" y="1138238"/>
          <p14:tracePt t="130994" x="7197725" y="1147763"/>
          <p14:tracePt t="131005" x="7189788" y="1155700"/>
          <p14:tracePt t="131017" x="7172325" y="1155700"/>
          <p14:tracePt t="131025" x="7146925" y="1163638"/>
          <p14:tracePt t="131035" x="7121525" y="1173163"/>
          <p14:tracePt t="131040" x="7088188" y="1173163"/>
          <p14:tracePt t="131050" x="7053263" y="1181100"/>
          <p14:tracePt t="131056" x="7010400" y="1189038"/>
          <p14:tracePt t="131067" x="6959600" y="1189038"/>
          <p14:tracePt t="131074" x="6943725" y="1189038"/>
          <p14:tracePt t="131078" x="6926263" y="1189038"/>
          <p14:tracePt t="131094" x="6908800" y="1189038"/>
          <p14:tracePt t="131105" x="6900863" y="1198563"/>
          <p14:tracePt t="131112" x="6891338" y="1206500"/>
          <p14:tracePt t="131121" x="6875463" y="1206500"/>
          <p14:tracePt t="131126" x="6850063" y="1206500"/>
          <p14:tracePt t="131136" x="6832600" y="1216025"/>
          <p14:tracePt t="131143" x="6807200" y="1216025"/>
          <p14:tracePt t="131149" x="6781800" y="1216025"/>
          <p14:tracePt t="131157" x="6764338" y="1216025"/>
          <p14:tracePt t="131167" x="6738938" y="1216025"/>
          <p14:tracePt t="131172" x="6713538" y="1216025"/>
          <p14:tracePt t="131181" x="6680200" y="1206500"/>
          <p14:tracePt t="131188" x="6662738" y="1198563"/>
          <p14:tracePt t="131197" x="6627813" y="1189038"/>
          <p14:tracePt t="131205" x="6602413" y="1181100"/>
          <p14:tracePt t="131213" x="6577013" y="1173163"/>
          <p14:tracePt t="131224" x="6561138" y="1163638"/>
          <p14:tracePt t="131226" x="6535738" y="1155700"/>
          <p14:tracePt t="131237" x="6518275" y="1155700"/>
          <p14:tracePt t="131242" x="6510338" y="1155700"/>
          <p14:tracePt t="131352" x="6510338" y="1147763"/>
          <p14:tracePt t="131358" x="6510338" y="1130300"/>
          <p14:tracePt t="131375" x="6510338" y="1122363"/>
          <p14:tracePt t="131390" x="6510338" y="1112838"/>
          <p14:tracePt t="131400" x="6510338" y="1104900"/>
          <p14:tracePt t="131429" x="6510338" y="1096963"/>
          <p14:tracePt t="131437" x="6510338" y="1087438"/>
          <p14:tracePt t="131476" x="6510338" y="1079500"/>
          <p14:tracePt t="131491" x="6518275" y="1069975"/>
          <p14:tracePt t="131499" x="6526213" y="1069975"/>
          <p14:tracePt t="131506" x="6526213" y="1062038"/>
          <p14:tracePt t="131522" x="6526213" y="1054100"/>
          <p14:tracePt t="131568" x="6526213" y="1044575"/>
          <p14:tracePt t="133186" x="6543675" y="1044575"/>
          <p14:tracePt t="133193" x="6569075" y="1044575"/>
          <p14:tracePt t="133201" x="6586538" y="1044575"/>
          <p14:tracePt t="133209" x="6611938" y="1044575"/>
          <p14:tracePt t="133217" x="6637338" y="1044575"/>
          <p14:tracePt t="133223" x="6654800" y="1044575"/>
          <p14:tracePt t="133234" x="6680200" y="1044575"/>
          <p14:tracePt t="133239" x="6696075" y="1044575"/>
          <p14:tracePt t="133255" x="6705600" y="1044575"/>
          <p14:tracePt t="133265" x="6713538" y="1054100"/>
          <p14:tracePt t="133964" x="6713538" y="1062038"/>
          <p14:tracePt t="133980" x="6713538" y="1069975"/>
          <p14:tracePt t="133988" x="6713538" y="1079500"/>
          <p14:tracePt t="133993" x="6713538" y="1087438"/>
          <p14:tracePt t="134002" x="6713538" y="1096963"/>
          <p14:tracePt t="134009" x="6713538" y="1112838"/>
          <p14:tracePt t="134017" x="6713538" y="1122363"/>
          <p14:tracePt t="134025" x="6713538" y="1130300"/>
          <p14:tracePt t="134034" x="6713538" y="1138238"/>
          <p14:tracePt t="134050" x="6713538" y="1147763"/>
          <p14:tracePt t="134128" x="6713538" y="1155700"/>
          <p14:tracePt t="134141" x="6705600" y="1155700"/>
          <p14:tracePt t="135675" x="6696075" y="1155700"/>
          <p14:tracePt t="135698" x="6688138" y="1155700"/>
          <p14:tracePt t="136670" x="6680200" y="1155700"/>
          <p14:tracePt t="136686" x="6670675" y="1155700"/>
          <p14:tracePt t="136695" x="6662738" y="1155700"/>
          <p14:tracePt t="136770" x="6654800" y="1147763"/>
          <p14:tracePt t="136803" x="6645275" y="1147763"/>
          <p14:tracePt t="136818" x="6637338" y="1147763"/>
          <p14:tracePt t="136865" x="6619875" y="1147763"/>
          <p14:tracePt t="136873" x="6611938" y="1147763"/>
          <p14:tracePt t="136888" x="6602413" y="1147763"/>
          <p14:tracePt t="136911" x="6594475" y="1147763"/>
          <p14:tracePt t="136967" x="6586538" y="1147763"/>
          <p14:tracePt t="136974" x="6577013" y="1147763"/>
          <p14:tracePt t="136997" x="6569075" y="1147763"/>
          <p14:tracePt t="137004" x="6561138" y="1147763"/>
          <p14:tracePt t="137013" x="6551613" y="1155700"/>
          <p14:tracePt t="137020" x="6551613" y="1163638"/>
          <p14:tracePt t="137036" x="6543675" y="1173163"/>
          <p14:tracePt t="137044" x="6535738" y="1181100"/>
          <p14:tracePt t="137066" x="6535738" y="1189038"/>
          <p14:tracePt t="137074" x="6526213" y="1189038"/>
          <p14:tracePt t="137082" x="6526213" y="1198563"/>
          <p14:tracePt t="137090" x="6518275" y="1198563"/>
          <p14:tracePt t="137106" x="6518275" y="1206500"/>
          <p14:tracePt t="137120" x="6510338" y="1206500"/>
          <p14:tracePt t="137163" x="6500813" y="1206500"/>
          <p14:tracePt t="137168" x="6492875" y="1206500"/>
          <p14:tracePt t="137182" x="6483350" y="1206500"/>
          <p14:tracePt t="137199" x="6475413" y="1206500"/>
          <p14:tracePt t="137470" x="6475413" y="1216025"/>
          <p14:tracePt t="137478" x="6475413" y="1223963"/>
          <p14:tracePt t="137502" x="6467475" y="1223963"/>
          <p14:tracePt t="137511" x="6467475" y="1231900"/>
          <p14:tracePt t="137518" x="6467475" y="1241425"/>
          <p14:tracePt t="137532" x="6467475" y="1249363"/>
          <p14:tracePt t="137597" x="6467475" y="1257300"/>
          <p14:tracePt t="137602" x="6467475" y="1266825"/>
          <p14:tracePt t="137611" x="6467475" y="1274763"/>
          <p14:tracePt t="137618" x="6467475" y="1300163"/>
          <p14:tracePt t="137629" x="6467475" y="1308100"/>
          <p14:tracePt t="137634" x="6467475" y="1317625"/>
          <p14:tracePt t="137645" x="6467475" y="1325563"/>
          <p14:tracePt t="137650" x="6467475" y="1333500"/>
          <p14:tracePt t="137666" x="6467475" y="1343025"/>
          <p14:tracePt t="137672" x="6467475" y="1350963"/>
          <p14:tracePt t="137688" x="6467475" y="1360488"/>
          <p14:tracePt t="137699" x="6467475" y="1368425"/>
          <p14:tracePt t="137704" x="6467475" y="1376363"/>
          <p14:tracePt t="137730" x="6467475" y="1385888"/>
          <p14:tracePt t="137750" x="6467475" y="1393825"/>
          <p14:tracePt t="137766" x="6467475" y="1401763"/>
          <p14:tracePt t="137774" x="6467475" y="1419225"/>
          <p14:tracePt t="137791" x="6457950" y="1436688"/>
          <p14:tracePt t="137798" x="6457950" y="1444625"/>
          <p14:tracePt t="137804" x="6457950" y="1462088"/>
          <p14:tracePt t="137816" x="6457950" y="1487488"/>
          <p14:tracePt t="137820" x="6457950" y="1520825"/>
          <p14:tracePt t="137829" x="6457950" y="1538288"/>
          <p14:tracePt t="137836" x="6457950" y="1571625"/>
          <p14:tracePt t="137845" x="6457950" y="1606550"/>
          <p14:tracePt t="137852" x="6457950" y="1622425"/>
          <p14:tracePt t="137861" x="6457950" y="1649413"/>
          <p14:tracePt t="137868" x="6457950" y="1674813"/>
          <p14:tracePt t="137874" x="6457950" y="1690688"/>
          <p14:tracePt t="137882" x="6457950" y="1725613"/>
          <p14:tracePt t="137890" x="6457950" y="1758950"/>
          <p14:tracePt t="137898" x="6457950" y="1801813"/>
          <p14:tracePt t="137907" x="6467475" y="1844675"/>
          <p14:tracePt t="137915" x="6467475" y="1895475"/>
          <p14:tracePt t="137922" x="6475413" y="1954213"/>
          <p14:tracePt t="137931" x="6483350" y="2014538"/>
          <p14:tracePt t="137939" x="6483350" y="2055813"/>
          <p14:tracePt t="137947" x="6483350" y="2116138"/>
          <p14:tracePt t="137952" x="6483350" y="2166938"/>
          <p14:tracePt t="137962" x="6483350" y="2227263"/>
          <p14:tracePt t="137968" x="6483350" y="2303463"/>
          <p14:tracePt t="137984" x="6475413" y="2422525"/>
          <p14:tracePt t="137994" x="6475413" y="2447925"/>
          <p14:tracePt t="138000" x="6467475" y="2489200"/>
          <p14:tracePt t="138008" x="6467475" y="2549525"/>
          <p14:tracePt t="138015" x="6467475" y="2608263"/>
          <p14:tracePt t="138022" x="6467475" y="2693988"/>
          <p14:tracePt t="138031" x="6475413" y="2770188"/>
          <p14:tracePt t="138038" x="6492875" y="2830513"/>
          <p14:tracePt t="138049" x="6500813" y="2889250"/>
          <p14:tracePt t="138054" x="6500813" y="2949575"/>
          <p14:tracePt t="138066" x="6510338" y="3008313"/>
          <p14:tracePt t="138070" x="6510338" y="3076575"/>
          <p14:tracePt t="138079" x="6510338" y="3135313"/>
          <p14:tracePt t="138084" x="6518275" y="3195638"/>
          <p14:tracePt t="138094" x="6518275" y="3254375"/>
          <p14:tracePt t="138100" x="6526213" y="3340100"/>
          <p14:tracePt t="138110" x="6543675" y="3424238"/>
          <p14:tracePt t="138116" x="6551613" y="3502025"/>
          <p14:tracePt t="138124" x="6561138" y="3560763"/>
          <p14:tracePt t="138132" x="6561138" y="3611563"/>
          <p14:tracePt t="138140" x="6569075" y="3671888"/>
          <p14:tracePt t="138148" x="6569075" y="3730625"/>
          <p14:tracePt t="138154" x="6569075" y="3790950"/>
          <p14:tracePt t="138165" x="6551613" y="3841750"/>
          <p14:tracePt t="138170" x="6535738" y="3875088"/>
          <p14:tracePt t="138180" x="6518275" y="3908425"/>
          <p14:tracePt t="138186" x="6500813" y="3943350"/>
          <p14:tracePt t="138197" x="6467475" y="3986213"/>
          <p14:tracePt t="138202" x="6450013" y="4019550"/>
          <p14:tracePt t="138212" x="6432550" y="4052888"/>
          <p14:tracePt t="138218" x="6424613" y="4113213"/>
          <p14:tracePt t="138224" x="6416675" y="4156075"/>
          <p14:tracePt t="138232" x="6416675" y="4214813"/>
          <p14:tracePt t="138240" x="6407150" y="4275138"/>
          <p14:tracePt t="138248" x="6407150" y="4333875"/>
          <p14:tracePt t="138256" x="6407150" y="4394200"/>
          <p14:tracePt t="138265" x="6407150" y="4445000"/>
          <p14:tracePt t="138272" x="6407150" y="4503738"/>
          <p14:tracePt t="138281" x="6407150" y="4589463"/>
          <p14:tracePt t="138288" x="6416675" y="4683125"/>
          <p14:tracePt t="138295" x="6424613" y="4767263"/>
          <p14:tracePt t="138302" x="6442075" y="4835525"/>
          <p14:tracePt t="138312" x="6450013" y="4937125"/>
          <p14:tracePt t="138318" x="6450013" y="5022850"/>
          <p14:tracePt t="138327" x="6457950" y="5081588"/>
          <p14:tracePt t="138334" x="6457950" y="5141913"/>
          <p14:tracePt t="138343" x="6457950" y="5200650"/>
          <p14:tracePt t="138350" x="6457950" y="5243513"/>
          <p14:tracePt t="138356" x="6457950" y="5276850"/>
          <p14:tracePt t="138365" x="6457950" y="5311775"/>
          <p14:tracePt t="138372" x="6457950" y="5327650"/>
          <p14:tracePt t="138381" x="6457950" y="5362575"/>
          <p14:tracePt t="138388" x="6457950" y="5395913"/>
          <p14:tracePt t="138398" x="6457950" y="5430838"/>
          <p14:tracePt t="138404" x="6457950" y="5456238"/>
          <p14:tracePt t="138414" x="6467475" y="5472113"/>
          <p14:tracePt t="138420" x="6475413" y="5489575"/>
          <p14:tracePt t="138428" x="6483350" y="5507038"/>
          <p14:tracePt t="138434" x="6492875" y="5532438"/>
          <p14:tracePt t="138443" x="6500813" y="5557838"/>
          <p14:tracePt t="138450" x="6510338" y="5583238"/>
          <p14:tracePt t="138460" x="6510338" y="5600700"/>
          <p14:tracePt t="138466" x="6510338" y="5626100"/>
          <p14:tracePt t="138474" x="6510338" y="5684838"/>
          <p14:tracePt t="138483" x="6483350" y="5745163"/>
          <p14:tracePt t="138490" x="6450013" y="5803900"/>
          <p14:tracePt t="138498" x="6424613" y="5846763"/>
          <p14:tracePt t="138504" x="6407150" y="5872163"/>
          <p14:tracePt t="138516" x="6391275" y="5880100"/>
          <p14:tracePt t="138520" x="6381750" y="5889625"/>
          <p14:tracePt t="138531" x="6381750" y="5897563"/>
          <p14:tracePt t="138547" x="6381750" y="5905500"/>
          <p14:tracePt t="138562" x="6381750" y="5915025"/>
          <p14:tracePt t="138567" x="6381750" y="5922963"/>
          <p14:tracePt t="138582" x="6381750" y="5932488"/>
          <p14:tracePt t="138590" x="6381750" y="5940425"/>
          <p14:tracePt t="138606" x="6381750" y="5948363"/>
          <p14:tracePt t="138615" x="6373813" y="5957888"/>
          <p14:tracePt t="138623" x="6373813" y="5965825"/>
          <p14:tracePt t="138637" x="6373813" y="5983288"/>
          <p14:tracePt t="138645" x="6373813" y="5999163"/>
          <p14:tracePt t="138652" x="6373813" y="6034088"/>
          <p14:tracePt t="138661" x="6373813" y="6067425"/>
          <p14:tracePt t="138668" x="6373813" y="6102350"/>
          <p14:tracePt t="138677" x="6373813" y="6118225"/>
          <p14:tracePt t="138684" x="6373813" y="6143625"/>
          <p14:tracePt t="138694" x="6373813" y="6169025"/>
          <p14:tracePt t="138700" x="6373813" y="6178550"/>
          <p14:tracePt t="138706" x="6373813" y="6186488"/>
          <p14:tracePt t="138714" x="6373813" y="6194425"/>
          <p14:tracePt t="138730" x="6381750" y="6203950"/>
          <p14:tracePt t="138737" x="6391275" y="6211888"/>
          <p14:tracePt t="138746" x="6399213" y="6211888"/>
          <p14:tracePt t="138763" x="6407150" y="6211888"/>
          <p14:tracePt t="138768" x="6416675" y="6211888"/>
          <p14:tracePt t="138777" x="6432550" y="6211888"/>
          <p14:tracePt t="138783" x="6450013" y="6221413"/>
          <p14:tracePt t="138800" x="6457950" y="6221413"/>
          <p14:tracePt t="138808" x="6475413" y="6229350"/>
          <p14:tracePt t="138816" x="6483350" y="6237288"/>
          <p14:tracePt t="138824" x="6518275" y="6237288"/>
          <p14:tracePt t="138832" x="6551613" y="6246813"/>
          <p14:tracePt t="138838" x="6577013" y="6254750"/>
          <p14:tracePt t="138847" x="6611938" y="6254750"/>
          <p14:tracePt t="138854" x="6637338" y="6262688"/>
          <p14:tracePt t="138864" x="6696075" y="6272213"/>
          <p14:tracePt t="138870" x="6772275" y="6280150"/>
          <p14:tracePt t="138881" x="6850063" y="6288088"/>
          <p14:tracePt t="138886" x="6908800" y="6305550"/>
          <p14:tracePt t="138895" x="6934200" y="6305550"/>
          <p14:tracePt t="138902" x="6959600" y="6305550"/>
          <p14:tracePt t="138909" x="6985000" y="6305550"/>
          <p14:tracePt t="138916" x="7002463" y="6305550"/>
          <p14:tracePt t="138924" x="7019925" y="6305550"/>
          <p14:tracePt t="138932" x="7035800" y="6297613"/>
          <p14:tracePt t="138948" x="7045325" y="6297613"/>
          <p14:tracePt t="138956" x="7053263" y="6297613"/>
          <p14:tracePt t="138964" x="7061200" y="6297613"/>
          <p14:tracePt t="138982" x="7061200" y="6288088"/>
          <p14:tracePt t="138996" x="7078663" y="6288088"/>
          <p14:tracePt t="139011" x="7088188" y="6288088"/>
          <p14:tracePt t="139018" x="7096125" y="6288088"/>
          <p14:tracePt t="139027" x="7104063" y="6288088"/>
          <p14:tracePt t="139034" x="7113588" y="6288088"/>
          <p14:tracePt t="139043" x="7138988" y="6288088"/>
          <p14:tracePt t="139048" x="7146925" y="6297613"/>
          <p14:tracePt t="139056" x="7172325" y="6297613"/>
          <p14:tracePt t="139064" x="7197725" y="6305550"/>
          <p14:tracePt t="139072" x="7232650" y="6305550"/>
          <p14:tracePt t="139080" x="7258050" y="6305550"/>
          <p14:tracePt t="139088" x="7283450" y="6305550"/>
          <p14:tracePt t="139096" x="7308850" y="6305550"/>
          <p14:tracePt t="139114" x="7316788" y="6297613"/>
          <p14:tracePt t="139118" x="7324725" y="6297613"/>
          <p14:tracePt t="139128" x="7334250" y="6280150"/>
          <p14:tracePt t="139134" x="7334250" y="6262688"/>
          <p14:tracePt t="139142" x="7334250" y="6254750"/>
          <p14:tracePt t="139150" x="7334250" y="6229350"/>
          <p14:tracePt t="139160" x="7334250" y="6221413"/>
          <p14:tracePt t="139166" x="7334250" y="6194425"/>
          <p14:tracePt t="139175" x="7342188" y="6161088"/>
          <p14:tracePt t="139180" x="7342188" y="6135688"/>
          <p14:tracePt t="139188" x="7350125" y="6118225"/>
          <p14:tracePt t="139196" x="7350125" y="6092825"/>
          <p14:tracePt t="139204" x="7350125" y="6067425"/>
          <p14:tracePt t="139213" x="7359650" y="6049963"/>
          <p14:tracePt t="139220" x="7359650" y="6024563"/>
          <p14:tracePt t="139230" x="7367588" y="5991225"/>
          <p14:tracePt t="139236" x="7377113" y="5948363"/>
          <p14:tracePt t="139247" x="7385050" y="5897563"/>
          <p14:tracePt t="139250" x="7385050" y="5854700"/>
          <p14:tracePt t="139258" x="7402513" y="5778500"/>
          <p14:tracePt t="139266" x="7410450" y="5719763"/>
          <p14:tracePt t="139275" x="7410450" y="5676900"/>
          <p14:tracePt t="139282" x="7418388" y="5634038"/>
          <p14:tracePt t="139290" x="7427913" y="5583238"/>
          <p14:tracePt t="139298" x="7435850" y="5514975"/>
          <p14:tracePt t="139306" x="7443788" y="5456238"/>
          <p14:tracePt t="139315" x="7461250" y="5370513"/>
          <p14:tracePt t="139320" x="7469188" y="5268913"/>
          <p14:tracePt t="139330" x="7469188" y="5149850"/>
          <p14:tracePt t="139336" x="7469188" y="5056188"/>
          <p14:tracePt t="139345" x="7469188" y="4937125"/>
          <p14:tracePt t="139352" x="7453313" y="4810125"/>
          <p14:tracePt t="139363" x="7443788" y="4657725"/>
          <p14:tracePt t="139368" x="7435850" y="4503738"/>
          <p14:tracePt t="139379" x="7418388" y="4384675"/>
          <p14:tracePt t="139383" x="7410450" y="4275138"/>
          <p14:tracePt t="139390" x="7402513" y="4171950"/>
          <p14:tracePt t="139398" x="7385050" y="4070350"/>
          <p14:tracePt t="139406" x="7377113" y="3976688"/>
          <p14:tracePt t="139414" x="7367588" y="3857625"/>
          <p14:tracePt t="139422" x="7350125" y="3773488"/>
          <p14:tracePt t="139430" x="7342188" y="3687763"/>
          <p14:tracePt t="139438" x="7334250" y="3586163"/>
          <p14:tracePt t="139447" x="7316788" y="3484563"/>
          <p14:tracePt t="139452" x="7308850" y="3382963"/>
          <p14:tracePt t="139461" x="7299325" y="3297238"/>
          <p14:tracePt t="139468" x="7291388" y="3221038"/>
          <p14:tracePt t="139477" x="7273925" y="3152775"/>
          <p14:tracePt t="139484" x="7273925" y="3109913"/>
          <p14:tracePt t="139494" x="7265988" y="3051175"/>
          <p14:tracePt t="139500" x="7265988" y="2990850"/>
          <p14:tracePt t="139509" x="7258050" y="2957513"/>
          <p14:tracePt t="139516" x="7248525" y="2914650"/>
          <p14:tracePt t="139522" x="7248525" y="2881313"/>
          <p14:tracePt t="139530" x="7240588" y="2846388"/>
          <p14:tracePt t="139538" x="7240588" y="2820988"/>
          <p14:tracePt t="139547" x="7240588" y="2795588"/>
          <p14:tracePt t="139554" x="7240588" y="2770188"/>
          <p14:tracePt t="139563" x="7240588" y="2744788"/>
          <p14:tracePt t="139570" x="7240588" y="2727325"/>
          <p14:tracePt t="139579" x="7240588" y="2693988"/>
          <p14:tracePt t="139586" x="7240588" y="2660650"/>
          <p14:tracePt t="139593" x="7240588" y="2625725"/>
          <p14:tracePt t="139600" x="7240588" y="2600325"/>
          <p14:tracePt t="139610" x="7248525" y="2574925"/>
          <p14:tracePt t="139616" x="7258050" y="2557463"/>
          <p14:tracePt t="139626" x="7265988" y="2532063"/>
          <p14:tracePt t="139632" x="7273925" y="2516188"/>
          <p14:tracePt t="139641" x="7273925" y="2481263"/>
          <p14:tracePt t="139648" x="7283450" y="2447925"/>
          <p14:tracePt t="139656" x="7283450" y="2422525"/>
          <p14:tracePt t="139663" x="7291388" y="2397125"/>
          <p14:tracePt t="139670" x="7291388" y="2371725"/>
          <p14:tracePt t="139679" x="7291388" y="2336800"/>
          <p14:tracePt t="139686" x="7291388" y="2303463"/>
          <p14:tracePt t="139696" x="7291388" y="2286000"/>
          <p14:tracePt t="139702" x="7291388" y="2260600"/>
          <p14:tracePt t="139712" x="7291388" y="2235200"/>
          <p14:tracePt t="139718" x="7291388" y="2217738"/>
          <p14:tracePt t="139728" x="7283450" y="2192338"/>
          <p14:tracePt t="139732" x="7273925" y="2166938"/>
          <p14:tracePt t="139741" x="7265988" y="2141538"/>
          <p14:tracePt t="139748" x="7258050" y="2124075"/>
          <p14:tracePt t="139757" x="7248525" y="2098675"/>
          <p14:tracePt t="139764" x="7248525" y="2073275"/>
          <p14:tracePt t="139772" x="7240588" y="2055813"/>
          <p14:tracePt t="139781" x="7240588" y="2030413"/>
          <p14:tracePt t="139788" x="7240588" y="2005013"/>
          <p14:tracePt t="139796" x="7240588" y="1989138"/>
          <p14:tracePt t="139802" x="7232650" y="1963738"/>
          <p14:tracePt t="139812" x="7232650" y="1928813"/>
          <p14:tracePt t="139818" x="7223125" y="1895475"/>
          <p14:tracePt t="139827" x="7223125" y="1860550"/>
          <p14:tracePt t="139834" x="7215188" y="1844675"/>
          <p14:tracePt t="139842" x="7215188" y="1801813"/>
          <p14:tracePt t="139850" x="7205663" y="1741488"/>
          <p14:tracePt t="139859" x="7197725" y="1682750"/>
          <p14:tracePt t="139866" x="7197725" y="1639888"/>
          <p14:tracePt t="139873" x="7197725" y="1606550"/>
          <p14:tracePt t="139880" x="7197725" y="1571625"/>
          <p14:tracePt t="139888" x="7197725" y="1546225"/>
          <p14:tracePt t="139896" x="7197725" y="1530350"/>
          <p14:tracePt t="139904" x="7197725" y="1504950"/>
          <p14:tracePt t="139912" x="7197725" y="1477963"/>
          <p14:tracePt t="139920" x="7189788" y="1462088"/>
          <p14:tracePt t="139928" x="7180263" y="1436688"/>
          <p14:tracePt t="139934" x="7180263" y="1419225"/>
          <p14:tracePt t="139950" x="7180263" y="1411288"/>
          <p14:tracePt t="139959" x="7180263" y="1401763"/>
          <p14:tracePt t="139975" x="7180263" y="1393825"/>
          <p14:tracePt t="140044" x="7172325" y="1393825"/>
          <p14:tracePt t="140061" x="7154863" y="1393825"/>
          <p14:tracePt t="140068" x="7146925" y="1393825"/>
          <p14:tracePt t="140075" x="7129463" y="1393825"/>
          <p14:tracePt t="140084" x="7104063" y="1393825"/>
          <p14:tracePt t="140093" x="7096125" y="1393825"/>
          <p14:tracePt t="140099" x="7078663" y="1385888"/>
          <p14:tracePt t="140106" x="7070725" y="1376363"/>
          <p14:tracePt t="140114" x="7061200" y="1376363"/>
          <p14:tracePt t="140122" x="7053263" y="1376363"/>
          <p14:tracePt t="140130" x="7045325" y="1368425"/>
          <p14:tracePt t="140138" x="7035800" y="1368425"/>
          <p14:tracePt t="140144" x="7019925" y="1368425"/>
          <p14:tracePt t="140152" x="7010400" y="1368425"/>
          <p14:tracePt t="140161" x="6994525" y="1368425"/>
          <p14:tracePt t="140168" x="6977063" y="1360488"/>
          <p14:tracePt t="140184" x="6969125" y="1360488"/>
          <p14:tracePt t="140193" x="6951663" y="1360488"/>
          <p14:tracePt t="140200" x="6951663" y="1350963"/>
          <p14:tracePt t="140209" x="6934200" y="1350963"/>
          <p14:tracePt t="140222" x="6926263" y="1350963"/>
          <p14:tracePt t="140230" x="6908800" y="1350963"/>
          <p14:tracePt t="140246" x="6900863" y="1350963"/>
          <p14:tracePt t="140254" x="6891338" y="1343025"/>
          <p14:tracePt t="140270" x="6883400" y="1343025"/>
          <p14:tracePt t="140371" x="6875463" y="1333500"/>
          <p14:tracePt t="140380" x="6865938" y="1325563"/>
          <p14:tracePt t="140395" x="6840538" y="1325563"/>
          <p14:tracePt t="140402" x="6815138" y="1317625"/>
          <p14:tracePt t="140412" x="6799263" y="1308100"/>
          <p14:tracePt t="140418" x="6772275" y="1300163"/>
          <p14:tracePt t="140426" x="6756400" y="1300163"/>
          <p14:tracePt t="140432" x="6746875" y="1292225"/>
          <p14:tracePt t="140443" x="6738938" y="1292225"/>
          <p14:tracePt t="140519" x="6731000" y="1292225"/>
          <p14:tracePt t="140544" x="6721475" y="1292225"/>
          <p14:tracePt t="140573" x="6713538" y="1292225"/>
          <p14:tracePt t="140580" x="6705600" y="1292225"/>
          <p14:tracePt t="140588" x="6705600" y="1300163"/>
          <p14:tracePt t="140597" x="6705600" y="1308100"/>
          <p14:tracePt t="140604" x="6696075" y="1317625"/>
          <p14:tracePt t="140614" x="6688138" y="1360488"/>
          <p14:tracePt t="140620" x="6680200" y="1411288"/>
          <p14:tracePt t="140628" x="6654800" y="1452563"/>
          <p14:tracePt t="140634" x="6654800" y="1477963"/>
          <p14:tracePt t="140646" x="6645275" y="1512888"/>
          <p14:tracePt t="140650" x="6637338" y="1546225"/>
          <p14:tracePt t="140660" x="6627813" y="1563688"/>
          <p14:tracePt t="140667" x="6627813" y="1597025"/>
          <p14:tracePt t="140677" x="6619875" y="1622425"/>
          <p14:tracePt t="140685" x="6611938" y="1631950"/>
          <p14:tracePt t="140692" x="6602413" y="1631950"/>
          <p14:tracePt t="140697" x="6602413" y="1639888"/>
          <p14:tracePt t="140704" x="6594475" y="1649413"/>
          <p14:tracePt t="140713" x="6594475" y="1657350"/>
          <p14:tracePt t="140720" x="6586538" y="1665288"/>
          <p14:tracePt t="140728" x="6577013" y="1682750"/>
          <p14:tracePt t="140736" x="6577013" y="1690688"/>
          <p14:tracePt t="140744" x="6569075" y="1708150"/>
          <p14:tracePt t="140752" x="6569075" y="1733550"/>
          <p14:tracePt t="140761" x="6551613" y="1776413"/>
          <p14:tracePt t="140766" x="6543675" y="1835150"/>
          <p14:tracePt t="140774" x="6535738" y="1895475"/>
          <p14:tracePt t="140782" x="6535738" y="1954213"/>
          <p14:tracePt t="140790" x="6535738" y="1997075"/>
          <p14:tracePt t="140798" x="6526213" y="2039938"/>
          <p14:tracePt t="140807" x="6526213" y="2090738"/>
          <p14:tracePt t="140814" x="6526213" y="2116138"/>
          <p14:tracePt t="140822" x="6526213" y="2149475"/>
          <p14:tracePt t="140830" x="6526213" y="2184400"/>
          <p14:tracePt t="140836" x="6535738" y="2217738"/>
          <p14:tracePt t="140845" x="6543675" y="2260600"/>
          <p14:tracePt t="140852" x="6551613" y="2293938"/>
          <p14:tracePt t="140861" x="6561138" y="2328863"/>
          <p14:tracePt t="140868" x="6569075" y="2371725"/>
          <p14:tracePt t="140878" x="6577013" y="2422525"/>
          <p14:tracePt t="140884" x="6594475" y="2463800"/>
          <p14:tracePt t="140895" x="6619875" y="2541588"/>
          <p14:tracePt t="140900" x="6637338" y="2600325"/>
          <p14:tracePt t="140907" x="6654800" y="2676525"/>
          <p14:tracePt t="140914" x="6680200" y="2752725"/>
          <p14:tracePt t="140923" x="6705600" y="2830513"/>
          <p14:tracePt t="140930" x="6713538" y="2897188"/>
          <p14:tracePt t="140938" x="6721475" y="2957513"/>
          <p14:tracePt t="140946" x="6731000" y="3016250"/>
          <p14:tracePt t="140954" x="6746875" y="3076575"/>
          <p14:tracePt t="140962" x="6756400" y="3127375"/>
          <p14:tracePt t="140970" x="6764338" y="3186113"/>
          <p14:tracePt t="140979" x="6764338" y="3211513"/>
          <p14:tracePt t="140984" x="6772275" y="3263900"/>
          <p14:tracePt t="140994" x="6772275" y="3289300"/>
          <p14:tracePt t="141000" x="6772275" y="3322638"/>
          <p14:tracePt t="141010" x="6772275" y="3365500"/>
          <p14:tracePt t="141016" x="6764338" y="3398838"/>
          <p14:tracePt t="141025" x="6756400" y="3433763"/>
          <p14:tracePt t="141032" x="6746875" y="3467100"/>
          <p14:tracePt t="141038" x="6738938" y="3492500"/>
          <p14:tracePt t="141046" x="6731000" y="3517900"/>
          <p14:tracePt t="141054" x="6731000" y="3552825"/>
          <p14:tracePt t="141062" x="6721475" y="3586163"/>
          <p14:tracePt t="141070" x="6713538" y="3619500"/>
          <p14:tracePt t="141078" x="6705600" y="3654425"/>
          <p14:tracePt t="141086" x="6696075" y="3713163"/>
          <p14:tracePt t="141094" x="6688138" y="3748088"/>
          <p14:tracePt t="141102" x="6680200" y="3790950"/>
          <p14:tracePt t="141110" x="6670675" y="3832225"/>
          <p14:tracePt t="141116" x="6662738" y="3867150"/>
          <p14:tracePt t="141124" x="6654800" y="3925888"/>
          <p14:tracePt t="141132" x="6645275" y="3986213"/>
          <p14:tracePt t="141141" x="6637338" y="4037013"/>
          <p14:tracePt t="141148" x="6619875" y="4095750"/>
          <p14:tracePt t="141157" x="6611938" y="4156075"/>
          <p14:tracePt t="141164" x="6602413" y="4197350"/>
          <p14:tracePt t="141173" x="6594475" y="4232275"/>
          <p14:tracePt t="141180" x="6586538" y="4291013"/>
          <p14:tracePt t="141186" x="6577013" y="4325938"/>
          <p14:tracePt t="141194" x="6561138" y="4384675"/>
          <p14:tracePt t="141202" x="6543675" y="4460875"/>
          <p14:tracePt t="141211" x="6526213" y="4521200"/>
          <p14:tracePt t="141218" x="6518275" y="4579938"/>
          <p14:tracePt t="141227" x="6510338" y="4640263"/>
          <p14:tracePt t="141234" x="6492875" y="4716463"/>
          <p14:tracePt t="141244" x="6492875" y="4767263"/>
          <p14:tracePt t="141249" x="6492875" y="4792663"/>
          <p14:tracePt t="141257" x="6510338" y="4835525"/>
          <p14:tracePt t="141264" x="6535738" y="4911725"/>
          <p14:tracePt t="141274" x="6569075" y="5013325"/>
          <p14:tracePt t="141280" x="6602413" y="5116513"/>
          <p14:tracePt t="141288" x="6627813" y="5208588"/>
          <p14:tracePt t="141297" x="6654800" y="5268913"/>
          <p14:tracePt t="141304" x="6670675" y="5345113"/>
          <p14:tracePt t="141313" x="6688138" y="5413375"/>
          <p14:tracePt t="141318" x="6696075" y="5464175"/>
          <p14:tracePt t="141328" x="6705600" y="5497513"/>
          <p14:tracePt t="141334" x="6713538" y="5514975"/>
          <p14:tracePt t="141344" x="6713538" y="5532438"/>
          <p14:tracePt t="141350" x="6713538" y="5540375"/>
          <p14:tracePt t="141376" x="6713538" y="5549900"/>
          <p14:tracePt t="141382" x="6713538" y="5557838"/>
          <p14:tracePt t="141388" x="6713538" y="5565775"/>
          <p14:tracePt t="141396" x="6721475" y="5600700"/>
          <p14:tracePt t="141404" x="6731000" y="5634038"/>
          <p14:tracePt t="141412" x="6738938" y="5668963"/>
          <p14:tracePt t="141420" x="6746875" y="5694363"/>
          <p14:tracePt t="141429" x="6756400" y="5710238"/>
          <p14:tracePt t="141436" x="6764338" y="5735638"/>
          <p14:tracePt t="141446" x="6764338" y="5745163"/>
          <p14:tracePt t="141452" x="6772275" y="5753100"/>
          <p14:tracePt t="141460" x="6781800" y="5761038"/>
          <p14:tracePt t="141466" x="6789738" y="5770563"/>
          <p14:tracePt t="141475" x="6789738" y="5778500"/>
          <p14:tracePt t="141482" x="6799263" y="5778500"/>
          <p14:tracePt t="141561" x="6815138" y="5778500"/>
          <p14:tracePt t="141568" x="6840538" y="5761038"/>
          <p14:tracePt t="141577" x="6858000" y="5745163"/>
          <p14:tracePt t="141585" x="6875463" y="5735638"/>
          <p14:tracePt t="141591" x="6883400" y="5727700"/>
          <p14:tracePt t="141598" x="6891338" y="5719763"/>
          <p14:tracePt t="141607" x="6908800" y="5719763"/>
          <p14:tracePt t="141614" x="6908800" y="5710238"/>
          <p14:tracePt t="141624" x="6916738" y="5702300"/>
          <p14:tracePt t="141630" x="6926263" y="5694363"/>
          <p14:tracePt t="141639" x="6934200" y="5694363"/>
          <p14:tracePt t="141647" x="6934200" y="5684838"/>
          <p14:tracePt t="141654" x="6951663" y="5676900"/>
          <p14:tracePt t="141663" x="6969125" y="5668963"/>
          <p14:tracePt t="141668" x="6977063" y="5668963"/>
          <p14:tracePt t="141678" x="6994525" y="5668963"/>
          <p14:tracePt t="141684" x="7019925" y="5659438"/>
          <p14:tracePt t="141694" x="7027863" y="5651500"/>
          <p14:tracePt t="141700" x="7045325" y="5651500"/>
          <p14:tracePt t="141710" x="7061200" y="5641975"/>
          <p14:tracePt t="141716" x="7078663" y="5634038"/>
          <p14:tracePt t="141727" x="7096125" y="5626100"/>
          <p14:tracePt t="141732" x="7121525" y="5616575"/>
          <p14:tracePt t="141739" x="7129463" y="5616575"/>
          <p14:tracePt t="141746" x="7129463" y="5608638"/>
          <p14:tracePt t="141755" x="7138988" y="5591175"/>
          <p14:tracePt t="141763" x="7146925" y="5591175"/>
          <p14:tracePt t="141771" x="7146925" y="5583238"/>
          <p14:tracePt t="141780" x="7154863" y="5557838"/>
          <p14:tracePt t="141786" x="7164388" y="5557838"/>
          <p14:tracePt t="141796" x="7172325" y="5540375"/>
          <p14:tracePt t="141800" x="7189788" y="5514975"/>
          <p14:tracePt t="141810" x="7197725" y="5481638"/>
          <p14:tracePt t="141816" x="7205663" y="5438775"/>
          <p14:tracePt t="141825" x="7215188" y="5380038"/>
          <p14:tracePt t="141833" x="7215188" y="5319713"/>
          <p14:tracePt t="141843" x="7215188" y="5251450"/>
          <p14:tracePt t="141849" x="7215188" y="5208588"/>
          <p14:tracePt t="141857" x="7215188" y="5149850"/>
          <p14:tracePt t="141864" x="7215188" y="5116513"/>
          <p14:tracePt t="141870" x="7215188" y="5073650"/>
          <p14:tracePt t="141880" x="7205663" y="5022850"/>
          <p14:tracePt t="141886" x="7205663" y="4979988"/>
          <p14:tracePt t="141895" x="7197725" y="4937125"/>
          <p14:tracePt t="141902" x="7189788" y="4903788"/>
          <p14:tracePt t="141912" x="7180263" y="4843463"/>
          <p14:tracePt t="141919" x="7164388" y="4784725"/>
          <p14:tracePt t="141928" x="7154863" y="4724400"/>
          <p14:tracePt t="141934" x="7146925" y="4648200"/>
          <p14:tracePt t="141944" x="7138988" y="4579938"/>
          <p14:tracePt t="141949" x="7113588" y="4486275"/>
          <p14:tracePt t="141959" x="7104063" y="4419600"/>
          <p14:tracePt t="141967" x="7096125" y="4341813"/>
          <p14:tracePt t="141974" x="7088188" y="4283075"/>
          <p14:tracePt t="141980" x="7078663" y="4249738"/>
          <p14:tracePt t="141990" x="7078663" y="4224338"/>
          <p14:tracePt t="141996" x="7070725" y="4197350"/>
          <p14:tracePt t="142004" x="7070725" y="4171950"/>
          <p14:tracePt t="142011" x="7070725" y="4138613"/>
          <p14:tracePt t="142018" x="7070725" y="4113213"/>
          <p14:tracePt t="142030" x="7070725" y="4079875"/>
          <p14:tracePt t="142034" x="7078663" y="4027488"/>
          <p14:tracePt t="142047" x="7088188" y="3986213"/>
          <p14:tracePt t="142050" x="7096125" y="3960813"/>
          <p14:tracePt t="142059" x="7104063" y="3925888"/>
          <p14:tracePt t="142066" x="7113588" y="3900488"/>
          <p14:tracePt t="142074" x="7113588" y="3867150"/>
          <p14:tracePt t="142082" x="7121525" y="3832225"/>
          <p14:tracePt t="142090" x="7121525" y="3798888"/>
          <p14:tracePt t="142097" x="7129463" y="3763963"/>
          <p14:tracePt t="142104" x="7138988" y="3738563"/>
          <p14:tracePt t="142113" x="7138988" y="3662363"/>
          <p14:tracePt t="142121" x="7138988" y="3594100"/>
          <p14:tracePt t="142130" x="7138988" y="3509963"/>
          <p14:tracePt t="142137" x="7138988" y="3424238"/>
          <p14:tracePt t="142146" x="7138988" y="3305175"/>
          <p14:tracePt t="142150" x="7138988" y="3211513"/>
          <p14:tracePt t="142159" x="7138988" y="3127375"/>
          <p14:tracePt t="142166" x="7138988" y="3041650"/>
          <p14:tracePt t="142176" x="7146925" y="2965450"/>
          <p14:tracePt t="142182" x="7154863" y="2897188"/>
          <p14:tracePt t="142194" x="7154863" y="2820988"/>
          <p14:tracePt t="142198" x="7154863" y="2762250"/>
          <p14:tracePt t="142207" x="7154863" y="2693988"/>
          <p14:tracePt t="142213" x="7154863" y="2633663"/>
          <p14:tracePt t="142221" x="7154863" y="2532063"/>
          <p14:tracePt t="142229" x="7138988" y="2438400"/>
          <p14:tracePt t="142236" x="7129463" y="2336800"/>
          <p14:tracePt t="142245" x="7096125" y="2217738"/>
          <p14:tracePt t="142253" x="7070725" y="2098675"/>
          <p14:tracePt t="142262" x="7053263" y="1971675"/>
          <p14:tracePt t="142269" x="7010400" y="1870075"/>
          <p14:tracePt t="142277" x="7002463" y="1784350"/>
          <p14:tracePt t="142282" x="6985000" y="1708150"/>
          <p14:tracePt t="142293" x="6977063" y="1649413"/>
          <p14:tracePt t="142299" x="6959600" y="1581150"/>
          <p14:tracePt t="142309" x="6951663" y="1520825"/>
          <p14:tracePt t="142314" x="6943725" y="1462088"/>
          <p14:tracePt t="142324" x="6934200" y="1401763"/>
          <p14:tracePt t="142331" x="6926263" y="1350963"/>
          <p14:tracePt t="142340" x="6916738" y="1317625"/>
          <p14:tracePt t="142346" x="6908800" y="1257300"/>
          <p14:tracePt t="142352" x="6900863" y="1223963"/>
          <p14:tracePt t="142362" x="6900863" y="1206500"/>
          <p14:tracePt t="142368" x="6900863" y="1181100"/>
          <p14:tracePt t="142381" x="6900863" y="1173163"/>
          <p14:tracePt t="142384" x="6900863" y="1163638"/>
          <p14:tracePt t="142396" x="6900863" y="1155700"/>
          <p14:tracePt t="142400" x="6900863" y="1147763"/>
          <p14:tracePt t="142414" x="6908800" y="1138238"/>
          <p14:tracePt t="142424" x="6908800" y="1130300"/>
          <p14:tracePt t="142441" x="6908800" y="1122363"/>
          <p14:tracePt t="142571" x="6908800" y="1130300"/>
          <p14:tracePt t="142578" x="6908800" y="1138238"/>
          <p14:tracePt t="142594" x="6908800" y="1147763"/>
          <p14:tracePt t="142610" x="6908800" y="1155700"/>
          <p14:tracePt t="142688" x="6900863" y="1163638"/>
          <p14:tracePt t="142703" x="6891338" y="1163638"/>
          <p14:tracePt t="142719" x="6891338" y="1173163"/>
          <p14:tracePt t="142727" x="6883400" y="1181100"/>
          <p14:tracePt t="142751" x="6875463" y="1181100"/>
          <p14:tracePt t="142813" x="6875463" y="1189038"/>
          <p14:tracePt t="142834" x="6875463" y="1198563"/>
          <p14:tracePt t="142850" x="6875463" y="1206500"/>
          <p14:tracePt t="143109" x="6875463" y="1216025"/>
          <p14:tracePt t="143114" x="6875463" y="1231900"/>
          <p14:tracePt t="143123" x="6875463" y="1257300"/>
          <p14:tracePt t="143131" x="6875463" y="1282700"/>
          <p14:tracePt t="143140" x="6875463" y="1300163"/>
          <p14:tracePt t="143147" x="6875463" y="1333500"/>
          <p14:tracePt t="143157" x="6883400" y="1368425"/>
          <p14:tracePt t="143163" x="6891338" y="1401763"/>
          <p14:tracePt t="143171" x="6900863" y="1436688"/>
          <p14:tracePt t="143178" x="6900863" y="1452563"/>
          <p14:tracePt t="143184" x="6908800" y="1477963"/>
          <p14:tracePt t="143195" x="6916738" y="1504950"/>
          <p14:tracePt t="143200" x="6926263" y="1520825"/>
          <p14:tracePt t="143210" x="6934200" y="1530350"/>
          <p14:tracePt t="143216" x="6943725" y="1538288"/>
          <p14:tracePt t="143232" x="6943725" y="1546225"/>
          <p14:tracePt t="143302" x="6951663" y="1555750"/>
          <p14:tracePt t="143310" x="6951663" y="1563688"/>
          <p14:tracePt t="143325" x="6951663" y="1571625"/>
          <p14:tracePt t="143925" x="6943725" y="1563688"/>
          <p14:tracePt t="143932" x="6908800" y="1546225"/>
          <p14:tracePt t="143941" x="6875463" y="1530350"/>
          <p14:tracePt t="143948" x="6850063" y="1520825"/>
          <p14:tracePt t="143958" x="6824663" y="1512888"/>
          <p14:tracePt t="143962" x="6807200" y="1504950"/>
          <p14:tracePt t="143972" x="6772275" y="1487488"/>
          <p14:tracePt t="143979" x="6688138" y="1487488"/>
          <p14:tracePt t="143986" x="6586538" y="1495425"/>
          <p14:tracePt t="143995" x="6442075" y="1512888"/>
          <p14:tracePt t="144003" x="6313488" y="1563688"/>
          <p14:tracePt t="144359" x="6221413" y="1538288"/>
          <p14:tracePt t="144366" x="6102350" y="1495425"/>
          <p14:tracePt t="144376" x="5973763" y="1444625"/>
          <p14:tracePt t="144383" x="5846763" y="1393825"/>
          <p14:tracePt t="144392" x="5694363" y="1333500"/>
          <p14:tracePt t="144398" x="5514975" y="1282700"/>
          <p14:tracePt t="144409" x="5260975" y="1231900"/>
          <p14:tracePt t="144414" x="5038725" y="1189038"/>
          <p14:tracePt t="144425" x="4810125" y="1130300"/>
          <p14:tracePt t="144430" x="4597400" y="1036638"/>
          <p14:tracePt t="144436" x="4384675" y="960438"/>
          <p14:tracePt t="144446" x="4146550" y="884238"/>
          <p14:tracePt t="144452" x="3883025" y="798513"/>
          <p14:tracePt t="144460" x="3679825" y="722313"/>
          <p14:tracePt t="144468" x="3552825" y="688975"/>
          <p14:tracePt t="144476" x="3441700" y="654050"/>
          <p14:tracePt t="144484" x="3373438" y="620713"/>
          <p14:tracePt t="144492" x="3279775" y="585788"/>
          <p14:tracePt t="144498" x="3203575" y="552450"/>
          <p14:tracePt t="144507" x="3127375" y="527050"/>
          <p14:tracePt t="144514" x="3051175" y="501650"/>
          <p14:tracePt t="144523" x="2990850" y="492125"/>
          <p14:tracePt t="144530" x="2949575" y="476250"/>
          <p14:tracePt t="144540" x="2897188" y="466725"/>
          <p14:tracePt t="144546" x="2855913" y="458788"/>
          <p14:tracePt t="144554" x="2813050" y="458788"/>
          <p14:tracePt t="144560" x="2752725" y="458788"/>
          <p14:tracePt t="144568" x="2676525" y="441325"/>
          <p14:tracePt t="144576" x="2592388" y="433388"/>
          <p14:tracePt t="144584" x="2481263" y="407988"/>
          <p14:tracePt t="144592" x="2362200" y="400050"/>
          <p14:tracePt t="144601" x="2235200" y="390525"/>
          <p14:tracePt t="144608" x="2073275" y="365125"/>
          <p14:tracePt t="144616" x="1920875" y="347663"/>
          <p14:tracePt t="144624" x="1776413" y="339725"/>
          <p14:tracePt t="144630" x="1657350" y="339725"/>
          <p14:tracePt t="144641" x="1538288" y="339725"/>
          <p14:tracePt t="144646" x="1462088" y="357188"/>
          <p14:tracePt t="144654" x="1419225" y="382588"/>
          <p14:tracePt t="144662" x="1376363" y="425450"/>
          <p14:tracePt t="144670" x="1343025" y="458788"/>
          <p14:tracePt t="144678" x="1308100" y="492125"/>
          <p14:tracePt t="144687" x="1282700" y="544513"/>
          <p14:tracePt t="144694" x="1249363" y="611188"/>
          <p14:tracePt t="144700" x="1241425" y="671513"/>
          <p14:tracePt t="144708" x="1241425" y="696913"/>
          <p14:tracePt t="144716" x="1241425" y="730250"/>
          <p14:tracePt t="144726" x="1241425" y="755650"/>
          <p14:tracePt t="144732" x="1241425" y="781050"/>
          <p14:tracePt t="144740" x="1241425" y="798513"/>
          <p14:tracePt t="144748" x="1249363" y="823913"/>
          <p14:tracePt t="144757" x="1249363" y="849313"/>
          <p14:tracePt t="144764" x="1257300" y="866775"/>
          <p14:tracePt t="144770" x="1257300" y="892175"/>
          <p14:tracePt t="144778" x="1257300" y="917575"/>
          <p14:tracePt t="144787" x="1257300" y="942975"/>
          <p14:tracePt t="144794" x="1257300" y="977900"/>
          <p14:tracePt t="144802" x="1257300" y="1019175"/>
          <p14:tracePt t="144810" x="1257300" y="1079500"/>
          <p14:tracePt t="144819" x="1257300" y="1138238"/>
          <p14:tracePt t="144826" x="1257300" y="1198563"/>
          <p14:tracePt t="144834" x="1257300" y="1266825"/>
          <p14:tracePt t="144841" x="1274763" y="1343025"/>
          <p14:tracePt t="144848" x="1300163" y="1401763"/>
          <p14:tracePt t="144857" x="1308100" y="1436688"/>
          <p14:tracePt t="144864" x="1317625" y="1462088"/>
          <p14:tracePt t="144873" x="1325563" y="1477963"/>
          <p14:tracePt t="144889" x="1325563" y="1487488"/>
          <p14:tracePt t="144896" x="1333500" y="1487488"/>
          <p14:tracePt t="144918" x="1333500" y="1495425"/>
          <p14:tracePt t="144934" x="1333500" y="1504950"/>
          <p14:tracePt t="144942" x="1317625" y="1520825"/>
          <p14:tracePt t="144950" x="1308100" y="1520825"/>
          <p14:tracePt t="144958" x="1300163" y="1538288"/>
          <p14:tracePt t="144966" x="1300163" y="1555750"/>
          <p14:tracePt t="144980" x="1300163" y="1563688"/>
          <p14:tracePt t="144996" x="1300163" y="1571625"/>
          <p14:tracePt t="145044" x="1300163" y="1581150"/>
          <p14:tracePt t="145050" x="1300163" y="1597025"/>
          <p14:tracePt t="145058" x="1300163" y="1606550"/>
          <p14:tracePt t="145077" x="1308100" y="1614488"/>
          <p14:tracePt t="145082" x="1308100" y="1622425"/>
          <p14:tracePt t="145137" x="1308100" y="1631950"/>
          <p14:tracePt t="145153" x="1308100" y="1639888"/>
          <p14:tracePt t="145163" x="1300163" y="1639888"/>
          <p14:tracePt t="145169" x="1300163" y="1649413"/>
          <p14:tracePt t="145185" x="1292225" y="1657350"/>
          <p14:tracePt t="145192" x="1292225" y="1665288"/>
          <p14:tracePt t="145199" x="1292225" y="1674813"/>
          <p14:tracePt t="145208" x="1282700" y="1674813"/>
          <p14:tracePt t="145330" x="1282700" y="1682750"/>
          <p14:tracePt t="145363" x="1282700" y="1690688"/>
          <p14:tracePt t="145659" x="1308100" y="1674813"/>
          <p14:tracePt t="145666" x="1325563" y="1657350"/>
          <p14:tracePt t="145672" x="1350963" y="1631950"/>
          <p14:tracePt t="145681" x="1385888" y="1614488"/>
          <p14:tracePt t="145691" x="1436688" y="1606550"/>
          <p14:tracePt t="145696" x="1477963" y="1597025"/>
          <p14:tracePt t="145705" x="1538288" y="1581150"/>
          <p14:tracePt t="145713" x="1597025" y="1571625"/>
          <p14:tracePt t="145723" x="1682750" y="1563688"/>
          <p14:tracePt t="145728" x="1776413" y="1555750"/>
          <p14:tracePt t="145734" x="1860550" y="1555750"/>
          <p14:tracePt t="145743" x="1946275" y="1555750"/>
          <p14:tracePt t="145751" x="2055813" y="1555750"/>
          <p14:tracePt t="145759" x="2159000" y="1555750"/>
          <p14:tracePt t="145766" x="2268538" y="1555750"/>
          <p14:tracePt t="145776" x="2422525" y="1555750"/>
          <p14:tracePt t="145782" x="2617788" y="1555750"/>
          <p14:tracePt t="145792" x="2957513" y="1606550"/>
          <p14:tracePt t="145798" x="3289300" y="1665288"/>
          <p14:tracePt t="145810" x="3636963" y="1776413"/>
          <p14:tracePt t="145812" x="4002088" y="1844675"/>
          <p14:tracePt t="145822" x="4376738" y="1954213"/>
          <p14:tracePt t="145828" x="4665663" y="2022475"/>
          <p14:tracePt t="145838" x="4979988" y="2090738"/>
          <p14:tracePt t="145844" x="5319713" y="2166938"/>
          <p14:tracePt t="145854" x="5659438" y="2260600"/>
          <p14:tracePt t="145860" x="5999163" y="2344738"/>
          <p14:tracePt t="145869" x="6348413" y="2438400"/>
          <p14:tracePt t="145877" x="6688138" y="2532063"/>
          <p14:tracePt t="145882" x="7027863" y="2600325"/>
          <p14:tracePt t="145891" x="7359650" y="2633663"/>
          <p14:tracePt t="145899" x="7639050" y="2686050"/>
          <p14:tracePt t="145910" x="7843838" y="2744788"/>
          <p14:tracePt t="145914" x="7970838" y="2778125"/>
          <p14:tracePt t="145924" x="8089900" y="2813050"/>
          <p14:tracePt t="145930" x="8175625" y="2813050"/>
          <p14:tracePt t="145942" x="8234363" y="2820988"/>
          <p14:tracePt t="145945" x="8294688" y="2820988"/>
          <p14:tracePt t="145954" x="8310563" y="2820988"/>
          <p14:tracePt t="145961" x="8320088" y="2820988"/>
          <p14:tracePt t="145971" x="8320088" y="2813050"/>
          <p14:tracePt t="145977" x="8320088" y="2787650"/>
          <p14:tracePt t="145984" x="8320088" y="2752725"/>
          <p14:tracePt t="145993" x="8328025" y="2727325"/>
          <p14:tracePt t="146001" x="8345488" y="2701925"/>
          <p14:tracePt t="146009" x="8362950" y="2676525"/>
          <p14:tracePt t="146014" x="8378825" y="2651125"/>
          <p14:tracePt t="146024" x="8404225" y="2617788"/>
          <p14:tracePt t="146030" x="8421688" y="2582863"/>
          <p14:tracePt t="146040" x="8439150" y="2532063"/>
          <p14:tracePt t="146046" x="8455025" y="2498725"/>
          <p14:tracePt t="146057" x="8464550" y="2463800"/>
          <p14:tracePt t="146062" x="8464550" y="2438400"/>
          <p14:tracePt t="146071" x="8464550" y="2405063"/>
          <p14:tracePt t="146079" x="8447088" y="2371725"/>
          <p14:tracePt t="146084" x="8413750" y="2328863"/>
          <p14:tracePt t="146093" x="8370888" y="2293938"/>
          <p14:tracePt t="146100" x="8320088" y="2252663"/>
          <p14:tracePt t="146109" x="8259763" y="2217738"/>
          <p14:tracePt t="146117" x="8191500" y="2184400"/>
          <p14:tracePt t="146126" x="8115300" y="2159000"/>
          <p14:tracePt t="146132" x="8031163" y="2124075"/>
          <p14:tracePt t="146143" x="7954963" y="2090738"/>
          <p14:tracePt t="146149" x="7861300" y="2055813"/>
          <p14:tracePt t="146154" x="7775575" y="2030413"/>
          <p14:tracePt t="146162" x="7691438" y="2022475"/>
          <p14:tracePt t="146174" x="7631113" y="2014538"/>
          <p14:tracePt t="146179" x="7572375" y="2005013"/>
          <p14:tracePt t="146189" x="7494588" y="1989138"/>
          <p14:tracePt t="146194" x="7427913" y="1979613"/>
          <p14:tracePt t="146204" x="7367588" y="1971675"/>
          <p14:tracePt t="146210" x="7308850" y="1963738"/>
          <p14:tracePt t="146220" x="7273925" y="1954213"/>
          <p14:tracePt t="146226" x="7240588" y="1946275"/>
          <p14:tracePt t="146232" x="7215188" y="1938338"/>
          <p14:tracePt t="146243" x="7189788" y="1920875"/>
          <p14:tracePt t="146264" x="7164388" y="1903413"/>
          <p14:tracePt t="146273" x="7164388" y="1895475"/>
          <p14:tracePt t="146290" x="7164388" y="1885950"/>
          <p14:tracePt t="146294" x="7164388" y="1878013"/>
          <p14:tracePt t="146304" x="7164388" y="1870075"/>
          <p14:tracePt t="146321" x="7164388" y="1852613"/>
          <p14:tracePt t="146327" x="7164388" y="1835150"/>
          <p14:tracePt t="146334" x="7164388" y="1809750"/>
          <p14:tracePt t="146343" x="7164388" y="1784350"/>
          <p14:tracePt t="146351" x="7164388" y="1776413"/>
          <p14:tracePt t="146358" x="7164388" y="1751013"/>
          <p14:tracePt t="146364" x="7164388" y="1733550"/>
          <p14:tracePt t="146380" x="7154863" y="1725613"/>
          <p14:tracePt t="146392" x="7138988" y="1716088"/>
          <p14:tracePt t="146396" x="7138988" y="1708150"/>
          <p14:tracePt t="146406" x="7129463" y="1708150"/>
          <p14:tracePt t="146412" x="7121525" y="1708150"/>
          <p14:tracePt t="146422" x="7113588" y="1700213"/>
          <p14:tracePt t="146443" x="7104063" y="1690688"/>
          <p14:tracePt t="146451" x="7096125" y="1690688"/>
          <p14:tracePt t="146466" x="7088188" y="1682750"/>
          <p14:tracePt t="146475" x="7078663" y="1674813"/>
          <p14:tracePt t="146482" x="7070725" y="1674813"/>
          <p14:tracePt t="146496" x="7061200" y="1665288"/>
          <p14:tracePt t="146512" x="7053263" y="1665288"/>
          <p14:tracePt t="148559" x="7045325" y="1665288"/>
          <p14:tracePt t="148574" x="7045325" y="1674813"/>
          <p14:tracePt t="148582" x="7045325" y="1682750"/>
          <p14:tracePt t="148589" x="7045325" y="1700213"/>
          <p14:tracePt t="148596" x="7045325" y="1725613"/>
          <p14:tracePt t="148606" x="7035800" y="1751013"/>
          <p14:tracePt t="148612" x="7027863" y="1801813"/>
          <p14:tracePt t="148622" x="7027863" y="1844675"/>
          <p14:tracePt t="148628" x="7019925" y="1885950"/>
          <p14:tracePt t="148640" x="7010400" y="1938338"/>
          <p14:tracePt t="148644" x="6994525" y="2005013"/>
          <p14:tracePt t="148654" x="6985000" y="2065338"/>
          <p14:tracePt t="148659" x="6977063" y="2159000"/>
          <p14:tracePt t="148667" x="6969125" y="2200275"/>
          <p14:tracePt t="148674" x="6951663" y="2235200"/>
          <p14:tracePt t="148682" x="6943725" y="2286000"/>
          <p14:tracePt t="148690" x="6926263" y="2328863"/>
          <p14:tracePt t="148698" x="6908800" y="2405063"/>
          <p14:tracePt t="148707" x="6900863" y="2489200"/>
          <p14:tracePt t="148714" x="6891338" y="2592388"/>
          <p14:tracePt t="148723" x="6875463" y="2676525"/>
          <p14:tracePt t="148728" x="6875463" y="2719388"/>
          <p14:tracePt t="148739" x="6883400" y="2778125"/>
          <p14:tracePt t="148745" x="6891338" y="2855913"/>
          <p14:tracePt t="148755" x="6900863" y="2940050"/>
          <p14:tracePt t="148760" x="6934200" y="3016250"/>
          <p14:tracePt t="148769" x="6951663" y="3094038"/>
          <p14:tracePt t="148776" x="6977063" y="3152775"/>
          <p14:tracePt t="148785" x="6985000" y="3186113"/>
          <p14:tracePt t="148792" x="6994525" y="3211513"/>
          <p14:tracePt t="148798" x="7002463" y="3228975"/>
          <p14:tracePt t="148807" x="7010400" y="3254375"/>
          <p14:tracePt t="148814" x="7019925" y="3289300"/>
          <p14:tracePt t="148823" x="7019925" y="3305175"/>
          <p14:tracePt t="148831" x="7027863" y="3322638"/>
          <p14:tracePt t="148839" x="7035800" y="3330575"/>
          <p14:tracePt t="148846" x="7035800" y="3340100"/>
          <p14:tracePt t="152050" x="7061200" y="3340100"/>
          <p14:tracePt t="152056" x="7096125" y="3330575"/>
          <p14:tracePt t="152065" x="7113588" y="3322638"/>
          <p14:tracePt t="152073" x="7121525" y="3314700"/>
          <p14:tracePt t="152088" x="7104063" y="3340100"/>
          <p14:tracePt t="152097" x="7070725" y="3373438"/>
          <p14:tracePt t="152104" x="7070725" y="3398838"/>
          <p14:tracePt t="152719" x="7061200" y="3355975"/>
          <p14:tracePt t="152727" x="7035800" y="3279775"/>
          <p14:tracePt t="152734" x="7019925" y="3195638"/>
          <p14:tracePt t="152742" x="6985000" y="3101975"/>
          <p14:tracePt t="152751" x="6959600" y="3041650"/>
          <p14:tracePt t="152756" x="6951663" y="3000375"/>
          <p14:tracePt t="152765" x="6951663" y="2965450"/>
          <p14:tracePt t="152772" x="6951663" y="2932113"/>
          <p14:tracePt t="152780" x="6969125" y="2897188"/>
          <p14:tracePt t="152788" x="6985000" y="2863850"/>
          <p14:tracePt t="152797" x="7010400" y="2830513"/>
          <p14:tracePt t="152804" x="7035800" y="2778125"/>
          <p14:tracePt t="152813" x="7045325" y="2752725"/>
          <p14:tracePt t="152820" x="7053263" y="2736850"/>
          <p14:tracePt t="152826" x="7053263" y="2719388"/>
          <p14:tracePt t="152836" x="7061200" y="2693988"/>
          <p14:tracePt t="152842" x="7070725" y="2676525"/>
          <p14:tracePt t="152851" x="7078663" y="2660650"/>
          <p14:tracePt t="152859" x="7088188" y="2625725"/>
          <p14:tracePt t="152868" x="7088188" y="2592388"/>
          <p14:tracePt t="152873" x="7088188" y="2549525"/>
          <p14:tracePt t="152883" x="7088188" y="2489200"/>
          <p14:tracePt t="152888" x="7078663" y="2430463"/>
          <p14:tracePt t="152897" x="7061200" y="2354263"/>
          <p14:tracePt t="152903" x="7053263" y="2293938"/>
          <p14:tracePt t="152912" x="7045325" y="2252663"/>
          <p14:tracePt t="152919" x="7035800" y="2192338"/>
          <p14:tracePt t="152928" x="7027863" y="2159000"/>
          <p14:tracePt t="152935" x="7027863" y="2116138"/>
          <p14:tracePt t="152944" x="7027863" y="2073275"/>
          <p14:tracePt t="152951" x="7027863" y="2039938"/>
          <p14:tracePt t="152958" x="7027863" y="2005013"/>
          <p14:tracePt t="152968" x="7035800" y="1963738"/>
          <p14:tracePt t="152974" x="7045325" y="1928813"/>
          <p14:tracePt t="152987" x="7061200" y="1878013"/>
          <p14:tracePt t="152990" x="7088188" y="1819275"/>
          <p14:tracePt t="152999" x="7121525" y="1741488"/>
          <p14:tracePt t="153006" x="7138988" y="1665288"/>
          <p14:tracePt t="153016" x="7164388" y="1581150"/>
          <p14:tracePt t="153022" x="7172325" y="1504950"/>
          <p14:tracePt t="153028" x="7180263" y="1436688"/>
          <p14:tracePt t="153036" x="7180263" y="1376363"/>
          <p14:tracePt t="153044" x="7180263" y="1317625"/>
          <p14:tracePt t="153052" x="7180263" y="1257300"/>
          <p14:tracePt t="153060" x="7180263" y="1216025"/>
          <p14:tracePt t="153068" x="7180263" y="1173163"/>
          <p14:tracePt t="153076" x="7180263" y="1112838"/>
          <p14:tracePt t="153084" x="7180263" y="1079500"/>
          <p14:tracePt t="153092" x="7180263" y="1054100"/>
          <p14:tracePt t="153099" x="7189788" y="1028700"/>
          <p14:tracePt t="153106" x="7197725" y="1003300"/>
          <p14:tracePt t="153114" x="7205663" y="985838"/>
          <p14:tracePt t="153122" x="7215188" y="968375"/>
          <p14:tracePt t="153130" x="7215188" y="960438"/>
          <p14:tracePt t="153138" x="7223125" y="952500"/>
          <p14:tracePt t="153147" x="7232650" y="942975"/>
          <p14:tracePt t="153163" x="7240588" y="935038"/>
          <p14:tracePt t="153168" x="7248525" y="925513"/>
          <p14:tracePt t="153176" x="7258050" y="925513"/>
          <p14:tracePt t="153185" x="7265988" y="917575"/>
          <p14:tracePt t="153192" x="7273925" y="909638"/>
          <p14:tracePt t="153202" x="7283450" y="900113"/>
          <p14:tracePt t="153208" x="7299325" y="892175"/>
          <p14:tracePt t="153217" x="7316788" y="892175"/>
          <p14:tracePt t="153234" x="7324725" y="892175"/>
          <p14:tracePt t="153238" x="7334250" y="892175"/>
          <p14:tracePt t="153247" x="7342188" y="892175"/>
          <p14:tracePt t="153254" x="7367588" y="892175"/>
          <p14:tracePt t="153262" x="7402513" y="892175"/>
          <p14:tracePt t="153270" x="7435850" y="900113"/>
          <p14:tracePt t="153278" x="7478713" y="917575"/>
          <p14:tracePt t="153286" x="7521575" y="935038"/>
          <p14:tracePt t="153294" x="7562850" y="942975"/>
          <p14:tracePt t="153302" x="7597775" y="952500"/>
          <p14:tracePt t="153308" x="7631113" y="952500"/>
          <p14:tracePt t="153317" x="7648575" y="952500"/>
          <p14:tracePt t="153324" x="7673975" y="952500"/>
          <p14:tracePt t="153335" x="7699375" y="952500"/>
          <p14:tracePt t="153340" x="7716838" y="952500"/>
          <p14:tracePt t="153351" x="7732713" y="952500"/>
          <p14:tracePt t="153356" x="7750175" y="952500"/>
          <p14:tracePt t="153365" x="7758113" y="952500"/>
          <p14:tracePt t="153372" x="7783513" y="952500"/>
          <p14:tracePt t="153378" x="7800975" y="952500"/>
          <p14:tracePt t="153386" x="7835900" y="952500"/>
          <p14:tracePt t="153394" x="7869238" y="968375"/>
          <p14:tracePt t="153402" x="7902575" y="977900"/>
          <p14:tracePt t="153410" x="7937500" y="985838"/>
          <p14:tracePt t="153418" x="7970838" y="993775"/>
          <p14:tracePt t="153426" x="8005763" y="1003300"/>
          <p14:tracePt t="153435" x="8039100" y="1019175"/>
          <p14:tracePt t="153442" x="8089900" y="1036638"/>
          <p14:tracePt t="153449" x="8132763" y="1062038"/>
          <p14:tracePt t="153456" x="8166100" y="1079500"/>
          <p14:tracePt t="153466" x="8201025" y="1087438"/>
          <p14:tracePt t="153472" x="8226425" y="1096963"/>
          <p14:tracePt t="153481" x="8251825" y="1096963"/>
          <p14:tracePt t="153488" x="8259763" y="1104900"/>
          <p14:tracePt t="153497" x="8269288" y="1112838"/>
          <p14:tracePt t="153504" x="8277225" y="1112838"/>
          <p14:tracePt t="153510" x="8285163" y="1122363"/>
          <p14:tracePt t="153526" x="8294688" y="1122363"/>
          <p14:tracePt t="153535" x="8302625" y="1138238"/>
          <p14:tracePt t="153542" x="8328025" y="1147763"/>
          <p14:tracePt t="153551" x="8335963" y="1155700"/>
          <p14:tracePt t="153558" x="8362950" y="1173163"/>
          <p14:tracePt t="153567" x="8396288" y="1189038"/>
          <p14:tracePt t="153574" x="8421688" y="1206500"/>
          <p14:tracePt t="153581" x="8447088" y="1223963"/>
          <p14:tracePt t="153588" x="8472488" y="1241425"/>
          <p14:tracePt t="153600" x="8489950" y="1257300"/>
          <p14:tracePt t="153604" x="8507413" y="1266825"/>
          <p14:tracePt t="153615" x="8523288" y="1274763"/>
          <p14:tracePt t="153620" x="8523288" y="1282700"/>
          <p14:tracePt t="153644" x="8523288" y="1292225"/>
          <p14:tracePt t="153651" x="8523288" y="1300163"/>
          <p14:tracePt t="153674" x="8523288" y="1308100"/>
          <p14:tracePt t="153685" x="8515350" y="1317625"/>
          <p14:tracePt t="153690" x="8515350" y="1325563"/>
          <p14:tracePt t="153699" x="8507413" y="1325563"/>
          <p14:tracePt t="153706" x="8497888" y="1333500"/>
          <p14:tracePt t="153715" x="8489950" y="1343025"/>
          <p14:tracePt t="153728" x="8480425" y="1350963"/>
          <p14:tracePt t="153736" x="8464550" y="1360488"/>
          <p14:tracePt t="153744" x="8464550" y="1368425"/>
          <p14:tracePt t="153752" x="8447088" y="1368425"/>
          <p14:tracePt t="153760" x="8439150" y="1368425"/>
          <p14:tracePt t="153768" x="8421688" y="1368425"/>
          <p14:tracePt t="153776" x="8404225" y="1368425"/>
          <p14:tracePt t="153785" x="8388350" y="1368425"/>
          <p14:tracePt t="153790" x="8362950" y="1368425"/>
          <p14:tracePt t="153801" x="8328025" y="1368425"/>
          <p14:tracePt t="153806" x="8302625" y="1368425"/>
          <p14:tracePt t="153815" x="8269288" y="1368425"/>
          <p14:tracePt t="153822" x="8234363" y="1360488"/>
          <p14:tracePt t="153832" x="8201025" y="1360488"/>
          <p14:tracePt t="153838" x="8166100" y="1350963"/>
          <p14:tracePt t="153847" x="8140700" y="1343025"/>
          <p14:tracePt t="153854" x="8107363" y="1343025"/>
          <p14:tracePt t="153860" x="8074025" y="1333500"/>
          <p14:tracePt t="153868" x="8039100" y="1325563"/>
          <p14:tracePt t="153876" x="8005763" y="1317625"/>
          <p14:tracePt t="153884" x="7970838" y="1308100"/>
          <p14:tracePt t="153892" x="7945438" y="1300163"/>
          <p14:tracePt t="153900" x="7902575" y="1282700"/>
          <p14:tracePt t="153908" x="7877175" y="1274763"/>
          <p14:tracePt t="153917" x="7843838" y="1266825"/>
          <p14:tracePt t="153922" x="7818438" y="1257300"/>
          <p14:tracePt t="153931" x="7793038" y="1249363"/>
          <p14:tracePt t="153938" x="7758113" y="1241425"/>
          <p14:tracePt t="153948" x="7742238" y="1231900"/>
          <p14:tracePt t="153954" x="7707313" y="1216025"/>
          <p14:tracePt t="153963" x="7691438" y="1206500"/>
          <p14:tracePt t="153970" x="7666038" y="1198563"/>
          <p14:tracePt t="153978" x="7639050" y="1198563"/>
          <p14:tracePt t="153986" x="7613650" y="1189038"/>
          <p14:tracePt t="153992" x="7588250" y="1181100"/>
          <p14:tracePt t="154002" x="7562850" y="1173163"/>
          <p14:tracePt t="154008" x="7537450" y="1163638"/>
          <p14:tracePt t="154024" x="7529513" y="1155700"/>
          <p14:tracePt t="154036" x="7521575" y="1155700"/>
          <p14:tracePt t="154126" x="7521575" y="1147763"/>
          <p14:tracePt t="154149" x="7512050" y="1138238"/>
          <p14:tracePt t="154156" x="7512050" y="1130300"/>
          <p14:tracePt t="154173" x="7512050" y="1122363"/>
          <p14:tracePt t="154181" x="7512050" y="1112838"/>
          <p14:tracePt t="154189" x="7512050" y="1104900"/>
          <p14:tracePt t="154203" x="7512050" y="1096963"/>
          <p14:tracePt t="154211" x="7512050" y="1087438"/>
          <p14:tracePt t="154237" x="7512050" y="1069975"/>
          <p14:tracePt t="154242" x="7521575" y="1069975"/>
          <p14:tracePt t="154251" x="7521575" y="1062038"/>
          <p14:tracePt t="154258" x="7529513" y="1062038"/>
          <p14:tracePt t="154267" x="7529513" y="1054100"/>
          <p14:tracePt t="154271" x="7537450" y="1044575"/>
          <p14:tracePt t="154288" x="7546975" y="1044575"/>
          <p14:tracePt t="154296" x="7554913" y="1044575"/>
          <p14:tracePt t="154303" x="7554913" y="1036638"/>
          <p14:tracePt t="154312" x="7554913" y="1028700"/>
          <p14:tracePt t="154320" x="7562850" y="1028700"/>
          <p14:tracePt t="154329" x="7562850" y="1019175"/>
          <p14:tracePt t="154336" x="7572375" y="1019175"/>
          <p14:tracePt t="154342" x="7572375" y="1011238"/>
          <p14:tracePt t="154350" x="7580313" y="1011238"/>
          <p14:tracePt t="154358" x="7588250" y="1011238"/>
          <p14:tracePt t="154366" x="7588250" y="1003300"/>
          <p14:tracePt t="154373" x="7597775" y="1003300"/>
          <p14:tracePt t="154382" x="7613650" y="993775"/>
          <p14:tracePt t="154390" x="7639050" y="985838"/>
          <p14:tracePt t="154398" x="7648575" y="977900"/>
          <p14:tracePt t="154406" x="7666038" y="977900"/>
          <p14:tracePt t="154413" x="7673975" y="977900"/>
          <p14:tracePt t="154419" x="7673975" y="968375"/>
          <p14:tracePt t="154430" x="7681913" y="968375"/>
          <p14:tracePt t="154436" x="7691438" y="968375"/>
          <p14:tracePt t="154452" x="7707313" y="968375"/>
          <p14:tracePt t="154460" x="7732713" y="968375"/>
          <p14:tracePt t="154468" x="7750175" y="968375"/>
          <p14:tracePt t="154474" x="7775575" y="968375"/>
          <p14:tracePt t="154484" x="7800975" y="968375"/>
          <p14:tracePt t="154490" x="7818438" y="968375"/>
          <p14:tracePt t="154501" x="7851775" y="977900"/>
          <p14:tracePt t="154506" x="7886700" y="993775"/>
          <p14:tracePt t="154515" x="7937500" y="1019175"/>
          <p14:tracePt t="154522" x="7970838" y="1036638"/>
          <p14:tracePt t="154530" x="8005763" y="1044575"/>
          <p14:tracePt t="154538" x="8039100" y="1069975"/>
          <p14:tracePt t="154544" x="8074025" y="1079500"/>
          <p14:tracePt t="154552" x="8107363" y="1087438"/>
          <p14:tracePt t="154560" x="8132763" y="1096963"/>
          <p14:tracePt t="154568" x="8150225" y="1104900"/>
          <p14:tracePt t="154576" x="8166100" y="1104900"/>
          <p14:tracePt t="154584" x="8175625" y="1104900"/>
          <p14:tracePt t="154592" x="8175625" y="1112838"/>
          <p14:tracePt t="154600" x="8183563" y="1112838"/>
          <p14:tracePt t="154608" x="8191500" y="1112838"/>
          <p14:tracePt t="154617" x="8201025" y="1122363"/>
          <p14:tracePt t="154630" x="8218488" y="1138238"/>
          <p14:tracePt t="154638" x="8234363" y="1147763"/>
          <p14:tracePt t="154647" x="8251825" y="1155700"/>
          <p14:tracePt t="154654" x="8269288" y="1163638"/>
          <p14:tracePt t="154663" x="8285163" y="1173163"/>
          <p14:tracePt t="154670" x="8302625" y="1181100"/>
          <p14:tracePt t="154680" x="8310563" y="1189038"/>
          <p14:tracePt t="154685" x="8328025" y="1206500"/>
          <p14:tracePt t="154692" x="8335963" y="1216025"/>
          <p14:tracePt t="154708" x="8335963" y="1223963"/>
          <p14:tracePt t="154716" x="8345488" y="1231900"/>
          <p14:tracePt t="154724" x="8345488" y="1241425"/>
          <p14:tracePt t="154734" x="8353425" y="1241425"/>
          <p14:tracePt t="154740" x="8353425" y="1249363"/>
          <p14:tracePt t="154751" x="8362950" y="1257300"/>
          <p14:tracePt t="154762" x="8362950" y="1266825"/>
          <p14:tracePt t="154770" x="8362950" y="1274763"/>
          <p14:tracePt t="154780" x="8370888" y="1282700"/>
          <p14:tracePt t="154794" x="8378825" y="1292225"/>
          <p14:tracePt t="154802" x="8378825" y="1300163"/>
          <p14:tracePt t="154818" x="8378825" y="1308100"/>
          <p14:tracePt t="154824" x="8378825" y="1317625"/>
          <p14:tracePt t="154834" x="8370888" y="1317625"/>
          <p14:tracePt t="154840" x="8370888" y="1325563"/>
          <p14:tracePt t="154850" x="8370888" y="1333500"/>
          <p14:tracePt t="154856" x="8362950" y="1343025"/>
          <p14:tracePt t="154867" x="8353425" y="1343025"/>
          <p14:tracePt t="154872" x="8345488" y="1350963"/>
          <p14:tracePt t="154881" x="8345488" y="1360488"/>
          <p14:tracePt t="154888" x="8335963" y="1360488"/>
          <p14:tracePt t="154894" x="8328025" y="1368425"/>
          <p14:tracePt t="154902" x="8328025" y="1376363"/>
          <p14:tracePt t="154910" x="8320088" y="1385888"/>
          <p14:tracePt t="154918" x="8310563" y="1385888"/>
          <p14:tracePt t="154926" x="8310563" y="1393825"/>
          <p14:tracePt t="154934" x="8294688" y="1401763"/>
          <p14:tracePt t="154942" x="8277225" y="1411288"/>
          <p14:tracePt t="154950" x="8251825" y="1419225"/>
          <p14:tracePt t="154958" x="8234363" y="1419225"/>
          <p14:tracePt t="154965" x="8208963" y="1427163"/>
          <p14:tracePt t="154972" x="8183563" y="1436688"/>
          <p14:tracePt t="154981" x="8158163" y="1444625"/>
          <p14:tracePt t="154988" x="8140700" y="1452563"/>
          <p14:tracePt t="154996" x="8115300" y="1452563"/>
          <p14:tracePt t="155004" x="8089900" y="1452563"/>
          <p14:tracePt t="155013" x="8074025" y="1452563"/>
          <p14:tracePt t="155020" x="8047038" y="1452563"/>
          <p14:tracePt t="155030" x="8021638" y="1452563"/>
          <p14:tracePt t="155034" x="7996238" y="1452563"/>
          <p14:tracePt t="155042" x="7970838" y="1444625"/>
          <p14:tracePt t="155050" x="7945438" y="1436688"/>
          <p14:tracePt t="155058" x="7920038" y="1427163"/>
          <p14:tracePt t="155066" x="7902575" y="1427163"/>
          <p14:tracePt t="155074" x="7886700" y="1419225"/>
          <p14:tracePt t="155083" x="7861300" y="1419225"/>
          <p14:tracePt t="155090" x="7843838" y="1411288"/>
          <p14:tracePt t="155100" x="7835900" y="1401763"/>
          <p14:tracePt t="155104" x="7818438" y="1401763"/>
          <p14:tracePt t="155113" x="7800975" y="1393825"/>
          <p14:tracePt t="155120" x="7793038" y="1385888"/>
          <p14:tracePt t="155129" x="7775575" y="1385888"/>
          <p14:tracePt t="155137" x="7758113" y="1376363"/>
          <p14:tracePt t="155144" x="7742238" y="1368425"/>
          <p14:tracePt t="155152" x="7716838" y="1368425"/>
          <p14:tracePt t="155160" x="7699375" y="1360488"/>
          <p14:tracePt t="155168" x="7691438" y="1350963"/>
          <p14:tracePt t="155174" x="7673975" y="1343025"/>
          <p14:tracePt t="155184" x="7666038" y="1333500"/>
          <p14:tracePt t="155190" x="7656513" y="1333500"/>
          <p14:tracePt t="155200" x="7656513" y="1325563"/>
          <p14:tracePt t="155206" x="7648575" y="1317625"/>
          <p14:tracePt t="155217" x="7639050" y="1308100"/>
          <p14:tracePt t="155232" x="7639050" y="1300163"/>
          <p14:tracePt t="155236" x="7631113" y="1292225"/>
          <p14:tracePt t="155244" x="7623175" y="1292225"/>
          <p14:tracePt t="155252" x="7613650" y="1282700"/>
          <p14:tracePt t="155260" x="7613650" y="1274763"/>
          <p14:tracePt t="155268" x="7605713" y="1266825"/>
          <p14:tracePt t="155276" x="7605713" y="1257300"/>
          <p14:tracePt t="155284" x="7597775" y="1249363"/>
          <p14:tracePt t="155292" x="7597775" y="1241425"/>
          <p14:tracePt t="155306" x="7597775" y="1223963"/>
          <p14:tracePt t="155322" x="7597775" y="1216025"/>
          <p14:tracePt t="155332" x="7597775" y="1206500"/>
          <p14:tracePt t="155338" x="7597775" y="1198563"/>
          <p14:tracePt t="155354" x="7597775" y="1189038"/>
          <p14:tracePt t="155364" x="7597775" y="1181100"/>
          <p14:tracePt t="155377" x="7597775" y="1173163"/>
          <p14:tracePt t="155392" x="7605713" y="1163638"/>
          <p14:tracePt t="155400" x="7605713" y="1155700"/>
          <p14:tracePt t="155416" x="7613650" y="1155700"/>
          <p14:tracePt t="155424" x="7623175" y="1147763"/>
          <p14:tracePt t="155432" x="7631113" y="1147763"/>
          <p14:tracePt t="155440" x="7648575" y="1138238"/>
          <p14:tracePt t="155446" x="7673975" y="1138238"/>
          <p14:tracePt t="155454" x="7691438" y="1138238"/>
          <p14:tracePt t="155463" x="7724775" y="1138238"/>
          <p14:tracePt t="155470" x="7758113" y="1138238"/>
          <p14:tracePt t="155479" x="7783513" y="1138238"/>
          <p14:tracePt t="155486" x="7800975" y="1138238"/>
          <p14:tracePt t="155495" x="7826375" y="1138238"/>
          <p14:tracePt t="155502" x="7843838" y="1138238"/>
          <p14:tracePt t="155510" x="7861300" y="1130300"/>
          <p14:tracePt t="155516" x="7869238" y="1130300"/>
          <p14:tracePt t="155524" x="7886700" y="1122363"/>
          <p14:tracePt t="155534" x="7894638" y="1112838"/>
          <p14:tracePt t="155540" x="7912100" y="1104900"/>
          <p14:tracePt t="155556" x="7927975" y="1104900"/>
          <p14:tracePt t="155567" x="7954963" y="1096963"/>
          <p14:tracePt t="155572" x="7970838" y="1096963"/>
          <p14:tracePt t="155579" x="7996238" y="1096963"/>
          <p14:tracePt t="155586" x="8031163" y="1104900"/>
          <p14:tracePt t="155595" x="8064500" y="1112838"/>
          <p14:tracePt t="155602" x="8089900" y="1122363"/>
          <p14:tracePt t="155610" x="8115300" y="1122363"/>
          <p14:tracePt t="155618" x="8140700" y="1138238"/>
          <p14:tracePt t="155627" x="8166100" y="1147763"/>
          <p14:tracePt t="155634" x="8191500" y="1155700"/>
          <p14:tracePt t="155642" x="8208963" y="1163638"/>
          <p14:tracePt t="155648" x="8234363" y="1173163"/>
          <p14:tracePt t="155656" x="8259763" y="1181100"/>
          <p14:tracePt t="155667" x="8285163" y="1189038"/>
          <p14:tracePt t="155672" x="8294688" y="1189038"/>
          <p14:tracePt t="155681" x="8320088" y="1198563"/>
          <p14:tracePt t="155688" x="8345488" y="1206500"/>
          <p14:tracePt t="155698" x="8370888" y="1216025"/>
          <p14:tracePt t="155704" x="8388350" y="1216025"/>
          <p14:tracePt t="155712" x="8413750" y="1223963"/>
          <p14:tracePt t="155718" x="8439150" y="1231900"/>
          <p14:tracePt t="155726" x="8464550" y="1241425"/>
          <p14:tracePt t="155734" x="8472488" y="1249363"/>
          <p14:tracePt t="155742" x="8489950" y="1257300"/>
          <p14:tracePt t="155750" x="8497888" y="1274763"/>
          <p14:tracePt t="155766" x="8507413" y="1282700"/>
          <p14:tracePt t="155774" x="8515350" y="1300163"/>
          <p14:tracePt t="155783" x="8523288" y="1300163"/>
          <p14:tracePt t="155788" x="8523288" y="1317625"/>
          <p14:tracePt t="155797" x="8523288" y="1325563"/>
          <p14:tracePt t="155804" x="8523288" y="1333500"/>
          <p14:tracePt t="155814" x="8532813" y="1343025"/>
          <p14:tracePt t="155820" x="8532813" y="1350963"/>
          <p14:tracePt t="155836" x="8532813" y="1360488"/>
          <p14:tracePt t="155845" x="8532813" y="1368425"/>
          <p14:tracePt t="155858" x="8532813" y="1376363"/>
          <p14:tracePt t="155866" x="8532813" y="1385888"/>
          <p14:tracePt t="155874" x="8532813" y="1393825"/>
          <p14:tracePt t="155890" x="8523288" y="1401763"/>
          <p14:tracePt t="155898" x="8515350" y="1401763"/>
          <p14:tracePt t="155906" x="8515350" y="1411288"/>
          <p14:tracePt t="155916" x="8489950" y="1411288"/>
          <p14:tracePt t="155922" x="8480425" y="1411288"/>
          <p14:tracePt t="155929" x="8464550" y="1411288"/>
          <p14:tracePt t="155936" x="8439150" y="1411288"/>
          <p14:tracePt t="155945" x="8429625" y="1411288"/>
          <p14:tracePt t="155952" x="8404225" y="1411288"/>
          <p14:tracePt t="155961" x="8370888" y="1411288"/>
          <p14:tracePt t="155969" x="8335963" y="1411288"/>
          <p14:tracePt t="155976" x="8310563" y="1401763"/>
          <p14:tracePt t="155984" x="8277225" y="1393825"/>
          <p14:tracePt t="155992" x="8226425" y="1376363"/>
          <p14:tracePt t="155998" x="8166100" y="1368425"/>
          <p14:tracePt t="156006" x="8107363" y="1360488"/>
          <p14:tracePt t="156017" x="8047038" y="1343025"/>
          <p14:tracePt t="156022" x="7988300" y="1317625"/>
          <p14:tracePt t="156031" x="7927975" y="1308100"/>
          <p14:tracePt t="156038" x="7877175" y="1292225"/>
          <p14:tracePt t="156049" x="7835900" y="1274763"/>
          <p14:tracePt t="156054" x="7793038" y="1257300"/>
          <p14:tracePt t="156063" x="7767638" y="1249363"/>
          <p14:tracePt t="156068" x="7732713" y="1241425"/>
          <p14:tracePt t="156076" x="7707313" y="1231900"/>
          <p14:tracePt t="156084" x="7681913" y="1223963"/>
          <p14:tracePt t="156092" x="7656513" y="1216025"/>
          <p14:tracePt t="156100" x="7639050" y="1206500"/>
          <p14:tracePt t="156108" x="7623175" y="1198563"/>
          <p14:tracePt t="156116" x="7605713" y="1189038"/>
          <p14:tracePt t="156134" x="7588250" y="1181100"/>
          <p14:tracePt t="156138" x="7562850" y="1181100"/>
          <p14:tracePt t="156149" x="7554913" y="1173163"/>
          <p14:tracePt t="156154" x="7529513" y="1163638"/>
          <p14:tracePt t="156163" x="7512050" y="1155700"/>
          <p14:tracePt t="156170" x="7486650" y="1147763"/>
          <p14:tracePt t="156179" x="7469188" y="1138238"/>
          <p14:tracePt t="156186" x="7443788" y="1130300"/>
          <p14:tracePt t="156195" x="7418388" y="1130300"/>
          <p14:tracePt t="156200" x="7402513" y="1122363"/>
          <p14:tracePt t="156208" x="7392988" y="1112838"/>
          <p14:tracePt t="156216" x="7377113" y="1104900"/>
          <p14:tracePt t="156224" x="7359650" y="1096963"/>
          <p14:tracePt t="156232" x="7350125" y="1087438"/>
          <p14:tracePt t="156240" x="7334250" y="1079500"/>
          <p14:tracePt t="156248" x="7316788" y="1079500"/>
          <p14:tracePt t="156256" x="7308850" y="1069975"/>
          <p14:tracePt t="156266" x="7299325" y="1062038"/>
          <p14:tracePt t="156270" x="7291388" y="1054100"/>
          <p14:tracePt t="156311" x="7291388" y="1044575"/>
          <p14:tracePt t="156319" x="7283450" y="1036638"/>
          <p14:tracePt t="156335" x="7283450" y="1028700"/>
          <p14:tracePt t="156349" x="7283450" y="1019175"/>
          <p14:tracePt t="156356" x="7291388" y="1011238"/>
          <p14:tracePt t="156368" x="7299325" y="1011238"/>
          <p14:tracePt t="156372" x="7308850" y="1003300"/>
          <p14:tracePt t="156381" x="7316788" y="993775"/>
          <p14:tracePt t="156388" x="7324725" y="985838"/>
          <p14:tracePt t="156399" x="7334250" y="985838"/>
          <p14:tracePt t="156404" x="7342188" y="985838"/>
          <p14:tracePt t="156414" x="7350125" y="985838"/>
          <p14:tracePt t="156419" x="7377113" y="985838"/>
          <p14:tracePt t="156427" x="7402513" y="985838"/>
          <p14:tracePt t="156435" x="7418388" y="985838"/>
          <p14:tracePt t="156443" x="7453313" y="985838"/>
          <p14:tracePt t="156451" x="7486650" y="993775"/>
          <p14:tracePt t="156459" x="7521575" y="1003300"/>
          <p14:tracePt t="156467" x="7554913" y="1003300"/>
          <p14:tracePt t="156475" x="7580313" y="1003300"/>
          <p14:tracePt t="156484" x="7613650" y="1003300"/>
          <p14:tracePt t="156488" x="7648575" y="1011238"/>
          <p14:tracePt t="156497" x="7681913" y="1011238"/>
          <p14:tracePt t="156504" x="7716838" y="1019175"/>
          <p14:tracePt t="156514" x="7742238" y="1028700"/>
          <p14:tracePt t="156520" x="7767638" y="1036638"/>
          <p14:tracePt t="156529" x="7793038" y="1036638"/>
          <p14:tracePt t="156536" x="7818438" y="1044575"/>
          <p14:tracePt t="156546" x="7835900" y="1054100"/>
          <p14:tracePt t="156551" x="7851775" y="1054100"/>
          <p14:tracePt t="156559" x="7877175" y="1062038"/>
          <p14:tracePt t="156567" x="7894638" y="1069975"/>
          <p14:tracePt t="156574" x="7920038" y="1079500"/>
          <p14:tracePt t="156583" x="7945438" y="1079500"/>
          <p14:tracePt t="156590" x="7970838" y="1079500"/>
          <p14:tracePt t="156602" x="7980363" y="1087438"/>
          <p14:tracePt t="156606" x="7996238" y="1087438"/>
          <p14:tracePt t="156614" x="8005763" y="1087438"/>
          <p14:tracePt t="156645" x="8013700" y="1087438"/>
          <p14:tracePt t="156662" x="8021638" y="1087438"/>
          <p14:tracePt t="156679" x="8031163" y="1087438"/>
          <p14:tracePt t="156684" x="8047038" y="1096963"/>
          <p14:tracePt t="156691" x="8047038" y="1104900"/>
          <p14:tracePt t="156700" x="8056563" y="1112838"/>
          <p14:tracePt t="156706" x="8074025" y="1112838"/>
          <p14:tracePt t="156718" x="8089900" y="1130300"/>
          <p14:tracePt t="156723" x="8124825" y="1147763"/>
          <p14:tracePt t="156732" x="8150225" y="1173163"/>
          <p14:tracePt t="156738" x="8175625" y="1181100"/>
          <p14:tracePt t="156749" x="8201025" y="1189038"/>
          <p14:tracePt t="156753" x="8226425" y="1206500"/>
          <p14:tracePt t="156769" x="8234363" y="1216025"/>
          <p14:tracePt t="156778" x="8243888" y="1223963"/>
          <p14:tracePt t="156785" x="8243888" y="1231900"/>
          <p14:tracePt t="156793" x="8251825" y="1231900"/>
          <p14:tracePt t="156800" x="8259763" y="1241425"/>
          <p14:tracePt t="156809" x="8269288" y="1249363"/>
          <p14:tracePt t="156818" x="8269288" y="1257300"/>
          <p14:tracePt t="156822" x="8277225" y="1266825"/>
          <p14:tracePt t="156834" x="8285163" y="1282700"/>
          <p14:tracePt t="156838" x="8294688" y="1282700"/>
          <p14:tracePt t="156847" x="8294688" y="1300163"/>
          <p14:tracePt t="156854" x="8294688" y="1308100"/>
          <p14:tracePt t="156863" x="8302625" y="1308100"/>
          <p14:tracePt t="156870" x="8302625" y="1317625"/>
          <p14:tracePt t="156879" x="8302625" y="1325563"/>
          <p14:tracePt t="156886" x="8310563" y="1325563"/>
          <p14:tracePt t="156893" x="8310563" y="1333500"/>
          <p14:tracePt t="156900" x="8310563" y="1343025"/>
          <p14:tracePt t="156909" x="8310563" y="1350963"/>
          <p14:tracePt t="156924" x="8310563" y="1360488"/>
          <p14:tracePt t="156933" x="8302625" y="1368425"/>
          <p14:tracePt t="156949" x="8302625" y="1376363"/>
          <p14:tracePt t="156956" x="8294688" y="1385888"/>
          <p14:tracePt t="156964" x="8285163" y="1393825"/>
          <p14:tracePt t="156970" x="8269288" y="1393825"/>
          <p14:tracePt t="156981" x="8243888" y="1393825"/>
          <p14:tracePt t="156987" x="8218488" y="1393825"/>
          <p14:tracePt t="156995" x="8201025" y="1393825"/>
          <p14:tracePt t="157003" x="8175625" y="1393825"/>
          <p14:tracePt t="157012" x="8158163" y="1393825"/>
          <p14:tracePt t="157019" x="8150225" y="1393825"/>
          <p14:tracePt t="157029" x="8124825" y="1393825"/>
          <p14:tracePt t="157033" x="8099425" y="1385888"/>
          <p14:tracePt t="157040" x="8081963" y="1376363"/>
          <p14:tracePt t="157049" x="8056563" y="1368425"/>
          <p14:tracePt t="157056" x="8031163" y="1360488"/>
          <p14:tracePt t="157067" x="8005763" y="1350963"/>
          <p14:tracePt t="157072" x="7996238" y="1343025"/>
          <p14:tracePt t="157081" x="7980363" y="1333500"/>
          <p14:tracePt t="157088" x="7970838" y="1333500"/>
          <p14:tracePt t="157100" x="7962900" y="1325563"/>
          <p14:tracePt t="157103" x="7945438" y="1325563"/>
          <p14:tracePt t="157111" x="7920038" y="1317625"/>
          <p14:tracePt t="157118" x="7912100" y="1308100"/>
          <p14:tracePt t="157129" x="7886700" y="1300163"/>
          <p14:tracePt t="157135" x="7861300" y="1292225"/>
          <p14:tracePt t="157143" x="7835900" y="1282700"/>
          <p14:tracePt t="157151" x="7826375" y="1274763"/>
          <p14:tracePt t="157159" x="7810500" y="1274763"/>
          <p14:tracePt t="157168" x="7800975" y="1266825"/>
          <p14:tracePt t="157172" x="7793038" y="1257300"/>
          <p14:tracePt t="157183" x="7783513" y="1257300"/>
          <p14:tracePt t="157188" x="7775575" y="1249363"/>
          <p14:tracePt t="157204" x="7767638" y="1241425"/>
          <p14:tracePt t="157215" x="7758113" y="1231900"/>
          <p14:tracePt t="157221" x="7750175" y="1231900"/>
          <p14:tracePt t="157375" x="7750175" y="1223963"/>
          <p14:tracePt t="163426" x="7724775" y="1206500"/>
          <p14:tracePt t="163435" x="7648575" y="1173163"/>
          <p14:tracePt t="163443" x="7554913" y="1130300"/>
          <p14:tracePt t="163449" x="7453313" y="1096963"/>
          <p14:tracePt t="163457" x="7334250" y="1044575"/>
          <p14:tracePt t="163464" x="7205663" y="968375"/>
          <p14:tracePt t="163473" x="7027863" y="917575"/>
          <p14:tracePt t="163480" x="6815138" y="841375"/>
          <p14:tracePt t="163489" x="6569075" y="798513"/>
          <p14:tracePt t="163496" x="6323013" y="781050"/>
          <p14:tracePt t="163506" x="6118225" y="765175"/>
          <p14:tracePt t="163511" x="5957888" y="765175"/>
          <p14:tracePt t="163518" x="5864225" y="773113"/>
          <p14:tracePt t="163527" x="5770563" y="781050"/>
          <p14:tracePt t="163534" x="5684838" y="790575"/>
          <p14:tracePt t="163542" x="5626100" y="798513"/>
          <p14:tracePt t="163550" x="5583238" y="798513"/>
          <p14:tracePt t="163558" x="5549900" y="798513"/>
          <p14:tracePt t="163566" x="5524500" y="815975"/>
          <p14:tracePt t="163576" x="5507038" y="815975"/>
          <p14:tracePt t="163580" x="5489575" y="823913"/>
          <p14:tracePt t="163589" x="5464175" y="833438"/>
          <p14:tracePt t="163596" x="5456238" y="841375"/>
          <p14:tracePt t="163605" x="5430838" y="841375"/>
          <p14:tracePt t="163611" x="5387975" y="849313"/>
          <p14:tracePt t="163620" x="5327650" y="849313"/>
          <p14:tracePt t="163628" x="5218113" y="841375"/>
          <p14:tracePt t="163636" x="5056188" y="823913"/>
          <p14:tracePt t="163644" x="4827588" y="755650"/>
          <p14:tracePt t="163650" x="4572000" y="714375"/>
          <p14:tracePt t="163660" x="4275138" y="585788"/>
          <p14:tracePt t="163666" x="3951288" y="484188"/>
          <p14:tracePt t="163677" x="3636963" y="390525"/>
          <p14:tracePt t="163682" x="3373438" y="314325"/>
          <p14:tracePt t="163691" x="3101975" y="195263"/>
          <p14:tracePt t="163698" x="2855913" y="76200"/>
          <p14:tracePt t="163708" x="2686050" y="42863"/>
          <p14:tracePt t="163714" x="2532063" y="25400"/>
          <p14:tracePt t="163720" x="2405063" y="25400"/>
          <p14:tracePt t="163728" x="2303463" y="50800"/>
          <p14:tracePt t="163736" x="2209800" y="85725"/>
          <p14:tracePt t="163744" x="2133600" y="119063"/>
          <p14:tracePt t="163753" x="2082800" y="161925"/>
          <p14:tracePt t="163760" x="2039938" y="212725"/>
          <p14:tracePt t="163768" x="2005013" y="263525"/>
          <p14:tracePt t="163776" x="1963738" y="322263"/>
          <p14:tracePt t="163782" x="1928813" y="365125"/>
          <p14:tracePt t="163792" x="1895475" y="400050"/>
          <p14:tracePt t="163798" x="1852613" y="425450"/>
          <p14:tracePt t="163808" x="1819275" y="458788"/>
          <p14:tracePt t="163814" x="1776413" y="466725"/>
          <p14:tracePt t="163824" x="1716088" y="466725"/>
          <p14:tracePt t="163830" x="1639888" y="458788"/>
          <p14:tracePt t="163839" x="1581150" y="441325"/>
          <p14:tracePt t="163846" x="1495425" y="407988"/>
          <p14:tracePt t="163852" x="1401763" y="374650"/>
          <p14:tracePt t="163860" x="1300163" y="331788"/>
          <p14:tracePt t="163868" x="1198563" y="280988"/>
          <p14:tracePt t="163877" x="1087438" y="238125"/>
          <p14:tracePt t="163884" x="985838" y="203200"/>
          <p14:tracePt t="163893" x="900113" y="169863"/>
          <p14:tracePt t="163900" x="823913" y="169863"/>
          <p14:tracePt t="163910" x="781050" y="161925"/>
          <p14:tracePt t="163916" x="747713" y="161925"/>
          <p14:tracePt t="163923" x="730250" y="161925"/>
          <p14:tracePt t="163930" x="722313" y="169863"/>
          <p14:tracePt t="163941" x="714375" y="177800"/>
          <p14:tracePt t="163946" x="704850" y="203200"/>
          <p14:tracePt t="163955" x="696913" y="238125"/>
          <p14:tracePt t="163962" x="696913" y="255588"/>
          <p14:tracePt t="163975" x="696913" y="288925"/>
          <p14:tracePt t="163978" x="688975" y="314325"/>
          <p14:tracePt t="163986" x="679450" y="339725"/>
          <p14:tracePt t="163992" x="671513" y="357188"/>
          <p14:tracePt t="164000" x="671513" y="374650"/>
          <p14:tracePt t="164008" x="663575" y="400050"/>
          <p14:tracePt t="164016" x="646113" y="425450"/>
          <p14:tracePt t="164025" x="628650" y="441325"/>
          <p14:tracePt t="164032" x="603250" y="466725"/>
          <p14:tracePt t="164041" x="577850" y="509588"/>
          <p14:tracePt t="164048" x="560388" y="527050"/>
          <p14:tracePt t="164058" x="534988" y="552450"/>
          <p14:tracePt t="164062" x="519113" y="569913"/>
          <p14:tracePt t="164071" x="509588" y="577850"/>
          <p14:tracePt t="164078" x="501650" y="585788"/>
          <p14:tracePt t="164086" x="492125" y="585788"/>
          <p14:tracePt t="164094" x="484188" y="595313"/>
          <p14:tracePt t="164102" x="476250" y="611188"/>
          <p14:tracePt t="164110" x="466725" y="620713"/>
          <p14:tracePt t="164118" x="450850" y="636588"/>
          <p14:tracePt t="164126" x="433388" y="663575"/>
          <p14:tracePt t="164132" x="415925" y="696913"/>
          <p14:tracePt t="164142" x="407988" y="722313"/>
          <p14:tracePt t="164148" x="390525" y="755650"/>
          <p14:tracePt t="164158" x="382588" y="781050"/>
          <p14:tracePt t="164164" x="382588" y="815975"/>
          <p14:tracePt t="164172" x="382588" y="849313"/>
          <p14:tracePt t="164180" x="382588" y="884238"/>
          <p14:tracePt t="164189" x="390525" y="917575"/>
          <p14:tracePt t="164196" x="390525" y="952500"/>
          <p14:tracePt t="164202" x="415925" y="985838"/>
          <p14:tracePt t="164210" x="425450" y="1019175"/>
          <p14:tracePt t="164218" x="425450" y="1054100"/>
          <p14:tracePt t="164226" x="441325" y="1069975"/>
          <p14:tracePt t="164234" x="450850" y="1096963"/>
          <p14:tracePt t="164242" x="466725" y="1122363"/>
          <p14:tracePt t="164250" x="484188" y="1138238"/>
          <p14:tracePt t="164260" x="509588" y="1163638"/>
          <p14:tracePt t="164264" x="544513" y="1189038"/>
          <p14:tracePt t="164274" x="577850" y="1216025"/>
          <p14:tracePt t="164280" x="603250" y="1241425"/>
          <p14:tracePt t="164290" x="620713" y="1266825"/>
          <p14:tracePt t="164296" x="636588" y="1292225"/>
          <p14:tracePt t="164305" x="654050" y="1308100"/>
          <p14:tracePt t="164313" x="663575" y="1325563"/>
          <p14:tracePt t="164321" x="679450" y="1350963"/>
          <p14:tracePt t="164327" x="696913" y="1376363"/>
          <p14:tracePt t="164333" x="704850" y="1393825"/>
          <p14:tracePt t="164342" x="722313" y="1419225"/>
          <p14:tracePt t="164350" x="747713" y="1436688"/>
          <p14:tracePt t="164358" x="773113" y="1452563"/>
          <p14:tracePt t="164366" x="798513" y="1470025"/>
          <p14:tracePt t="164375" x="815975" y="1477963"/>
          <p14:tracePt t="164382" x="841375" y="1495425"/>
          <p14:tracePt t="164391" x="866775" y="1504950"/>
          <p14:tracePt t="164398" x="892175" y="1512888"/>
          <p14:tracePt t="164405" x="917575" y="1520825"/>
          <p14:tracePt t="164412" x="935038" y="1546225"/>
          <p14:tracePt t="164421" x="968375" y="1555750"/>
          <p14:tracePt t="164428" x="1003300" y="1571625"/>
          <p14:tracePt t="164436" x="1028700" y="1589088"/>
          <p14:tracePt t="164444" x="1054100" y="1614488"/>
          <p14:tracePt t="164452" x="1079500" y="1631950"/>
          <p14:tracePt t="164460" x="1104900" y="1639888"/>
          <p14:tracePt t="164469" x="1122363" y="1649413"/>
          <p14:tracePt t="164475" x="1147763" y="1657350"/>
          <p14:tracePt t="164482" x="1173163" y="1665288"/>
          <p14:tracePt t="164490" x="1198563" y="1665288"/>
          <p14:tracePt t="164498" x="1206500" y="1674813"/>
          <p14:tracePt t="164509" x="1231900" y="1682750"/>
          <p14:tracePt t="164514" x="1241425" y="1682750"/>
          <p14:tracePt t="164525" x="1249363" y="1682750"/>
          <p14:tracePt t="164530" x="1266825" y="1682750"/>
          <p14:tracePt t="164539" x="1282700" y="1682750"/>
          <p14:tracePt t="164552" x="1292225" y="1682750"/>
          <p14:tracePt t="164560" x="1300163" y="1682750"/>
          <p14:tracePt t="164576" x="1308100" y="1682750"/>
          <p14:tracePt t="164584" x="1317625" y="1682750"/>
          <p14:tracePt t="164600" x="1325563" y="1674813"/>
          <p14:tracePt t="164608" x="1333500" y="1665288"/>
          <p14:tracePt t="164614" x="1343025" y="1665288"/>
          <p14:tracePt t="164623" x="1343025" y="1657350"/>
          <p14:tracePt t="164630" x="1350963" y="1639888"/>
          <p14:tracePt t="164639" x="1360488" y="1639888"/>
          <p14:tracePt t="164646" x="1368425" y="1614488"/>
          <p14:tracePt t="164654" x="1368425" y="1606550"/>
          <p14:tracePt t="164662" x="1376363" y="1581150"/>
          <p14:tracePt t="164671" x="1376363" y="1563688"/>
          <p14:tracePt t="164678" x="1376363" y="1546225"/>
          <p14:tracePt t="164684" x="1376363" y="1530350"/>
          <p14:tracePt t="164692" x="1376363" y="1512888"/>
          <p14:tracePt t="164700" x="1376363" y="1504950"/>
          <p14:tracePt t="164709" x="1376363" y="1495425"/>
          <p14:tracePt t="164716" x="1368425" y="1487488"/>
          <p14:tracePt t="164726" x="1360488" y="1477963"/>
          <p14:tracePt t="164742" x="1350963" y="1470025"/>
          <p14:tracePt t="164748" x="1343025" y="1470025"/>
          <p14:tracePt t="164756" x="1333500" y="1462088"/>
          <p14:tracePt t="164762" x="1317625" y="1462088"/>
          <p14:tracePt t="164771" x="1292225" y="1462088"/>
          <p14:tracePt t="164778" x="1274763" y="1462088"/>
          <p14:tracePt t="164788" x="1249363" y="1452563"/>
          <p14:tracePt t="164794" x="1223963" y="1452563"/>
          <p14:tracePt t="164802" x="1216025" y="1452563"/>
          <p14:tracePt t="164810" x="1206500" y="1452563"/>
          <p14:tracePt t="164818" x="1198563" y="1452563"/>
          <p14:tracePt t="164824" x="1181100" y="1470025"/>
          <p14:tracePt t="164832" x="1173163" y="1477963"/>
          <p14:tracePt t="164841" x="1163638" y="1487488"/>
          <p14:tracePt t="164848" x="1155700" y="1504950"/>
          <p14:tracePt t="164856" x="1155700" y="1512888"/>
          <p14:tracePt t="164864" x="1147763" y="1512888"/>
          <p14:tracePt t="164874" x="1138238" y="1530350"/>
          <p14:tracePt t="164880" x="1138238" y="1538288"/>
          <p14:tracePt t="164888" x="1130300" y="1546225"/>
          <p14:tracePt t="164894" x="1130300" y="1555750"/>
          <p14:tracePt t="164902" x="1130300" y="1563688"/>
          <p14:tracePt t="164910" x="1122363" y="1563688"/>
          <p14:tracePt t="164918" x="1122363" y="1571625"/>
          <p14:tracePt t="164926" x="1112838" y="1581150"/>
          <p14:tracePt t="164950" x="1112838" y="1589088"/>
          <p14:tracePt t="164958" x="1112838" y="1597025"/>
          <p14:tracePt t="164964" x="1112838" y="1606550"/>
          <p14:tracePt t="164990" x="1122363" y="1614488"/>
          <p14:tracePt t="164996" x="1122363" y="1631950"/>
          <p14:tracePt t="165005" x="1130300" y="1631950"/>
          <p14:tracePt t="165012" x="1138238" y="1639888"/>
          <p14:tracePt t="165020" x="1147763" y="1649413"/>
          <p14:tracePt t="165026" x="1147763" y="1657350"/>
          <p14:tracePt t="165034" x="1155700" y="1665288"/>
          <p14:tracePt t="165042" x="1163638" y="1674813"/>
          <p14:tracePt t="165050" x="1173163" y="1674813"/>
          <p14:tracePt t="165058" x="1173163" y="1690688"/>
          <p14:tracePt t="165066" x="1181100" y="1700213"/>
          <p14:tracePt t="165075" x="1198563" y="1708150"/>
          <p14:tracePt t="165082" x="1198563" y="1716088"/>
          <p14:tracePt t="165091" x="1206500" y="1725613"/>
          <p14:tracePt t="165096" x="1216025" y="1725613"/>
          <p14:tracePt t="165104" x="1223963" y="1733550"/>
          <p14:tracePt t="165112" x="1231900" y="1741488"/>
          <p14:tracePt t="165121" x="1241425" y="1751013"/>
          <p14:tracePt t="165137" x="1249363" y="1751013"/>
          <p14:tracePt t="165144" x="1266825" y="1751013"/>
          <p14:tracePt t="165152" x="1274763" y="1751013"/>
          <p14:tracePt t="165160" x="1292225" y="1751013"/>
          <p14:tracePt t="165166" x="1317625" y="1741488"/>
          <p14:tracePt t="165182" x="1333500" y="1741488"/>
          <p14:tracePt t="165191" x="1350963" y="1733550"/>
          <p14:tracePt t="165198" x="1350963" y="1725613"/>
          <p14:tracePt t="165208" x="1360488" y="1716088"/>
          <p14:tracePt t="165214" x="1368425" y="1716088"/>
          <p14:tracePt t="165223" x="1376363" y="1708150"/>
          <p14:tracePt t="165230" x="1376363" y="1700213"/>
          <p14:tracePt t="165237" x="1376363" y="1690688"/>
          <p14:tracePt t="165244" x="1376363" y="1674813"/>
          <p14:tracePt t="165253" x="1376363" y="1665288"/>
          <p14:tracePt t="165268" x="1368425" y="1657350"/>
          <p14:tracePt t="165276" x="1360488" y="1639888"/>
          <p14:tracePt t="165292" x="1350963" y="1631950"/>
          <p14:tracePt t="165300" x="1343025" y="1622425"/>
          <p14:tracePt t="165314" x="1333500" y="1614488"/>
          <p14:tracePt t="165325" x="1325563" y="1606550"/>
          <p14:tracePt t="165330" x="1317625" y="1606550"/>
          <p14:tracePt t="165346" x="1308100" y="1597025"/>
          <p14:tracePt t="165355" x="1292225" y="1597025"/>
          <p14:tracePt t="165362" x="1274763" y="1597025"/>
          <p14:tracePt t="165370" x="1266825" y="1597025"/>
          <p14:tracePt t="165376" x="1249363" y="1597025"/>
          <p14:tracePt t="165384" x="1223963" y="1597025"/>
          <p14:tracePt t="165392" x="1198563" y="1597025"/>
          <p14:tracePt t="165400" x="1189038" y="1597025"/>
          <p14:tracePt t="165408" x="1181100" y="1597025"/>
          <p14:tracePt t="165416" x="1173163" y="1597025"/>
          <p14:tracePt t="165425" x="1155700" y="1597025"/>
          <p14:tracePt t="165432" x="1147763" y="1597025"/>
          <p14:tracePt t="165441" x="1138238" y="1606550"/>
          <p14:tracePt t="165446" x="1130300" y="1614488"/>
          <p14:tracePt t="165454" x="1122363" y="1622425"/>
          <p14:tracePt t="165462" x="1112838" y="1622425"/>
          <p14:tracePt t="165471" x="1112838" y="1631950"/>
          <p14:tracePt t="165478" x="1104900" y="1639888"/>
          <p14:tracePt t="165487" x="1096963" y="1639888"/>
          <p14:tracePt t="165494" x="1096963" y="1657350"/>
          <p14:tracePt t="165503" x="1096963" y="1665288"/>
          <p14:tracePt t="165516" x="1096963" y="1674813"/>
          <p14:tracePt t="165525" x="1096963" y="1682750"/>
          <p14:tracePt t="165532" x="1096963" y="1690688"/>
          <p14:tracePt t="165540" x="1104900" y="1700213"/>
          <p14:tracePt t="165548" x="1104900" y="1708150"/>
          <p14:tracePt t="165557" x="1112838" y="1708150"/>
          <p14:tracePt t="165564" x="1122363" y="1708150"/>
          <p14:tracePt t="165574" x="1130300" y="1716088"/>
          <p14:tracePt t="165587" x="1130300" y="1725613"/>
          <p14:tracePt t="165604" x="1138238" y="1725613"/>
          <p14:tracePt t="165618" x="1147763" y="1733550"/>
          <p14:tracePt t="165634" x="1163638" y="1733550"/>
          <p14:tracePt t="165642" x="1189038" y="1733550"/>
          <p14:tracePt t="165650" x="1206500" y="1733550"/>
          <p14:tracePt t="165657" x="1231900" y="1733550"/>
          <p14:tracePt t="165664" x="1249363" y="1733550"/>
          <p14:tracePt t="165673" x="1266825" y="1733550"/>
          <p14:tracePt t="165680" x="1282700" y="1733550"/>
          <p14:tracePt t="165690" x="1292225" y="1733550"/>
          <p14:tracePt t="165704" x="1300163" y="1733550"/>
          <p14:tracePt t="165712" x="1317625" y="1725613"/>
          <p14:tracePt t="165726" x="1325563" y="1725613"/>
          <p14:tracePt t="165734" x="1333500" y="1725613"/>
          <p14:tracePt t="165742" x="1333500" y="1716088"/>
          <p14:tracePt t="165751" x="1343025" y="1716088"/>
          <p14:tracePt t="165758" x="1350963" y="1708150"/>
          <p14:tracePt t="165766" x="1350963" y="1700213"/>
          <p14:tracePt t="165783" x="1350963" y="1690688"/>
          <p14:tracePt t="165789" x="1350963" y="1682750"/>
          <p14:tracePt t="165805" x="1350963" y="1674813"/>
          <p14:tracePt t="165812" x="1343025" y="1665288"/>
          <p14:tracePt t="165822" x="1343025" y="1657350"/>
          <p14:tracePt t="165837" x="1333500" y="1657350"/>
          <p14:tracePt t="165844" x="1325563" y="1657350"/>
          <p14:tracePt t="165858" x="1317625" y="1657350"/>
          <p14:tracePt t="165866" x="1300163" y="1657350"/>
          <p14:tracePt t="165882" x="1282700" y="1665288"/>
          <p14:tracePt t="165891" x="1274763" y="1674813"/>
          <p14:tracePt t="166069" x="1292225" y="1674813"/>
          <p14:tracePt t="166077" x="1308100" y="1665288"/>
          <p14:tracePt t="166084" x="1333500" y="1657350"/>
          <p14:tracePt t="166093" x="1360488" y="1649413"/>
          <p14:tracePt t="166101" x="1385888" y="1639888"/>
          <p14:tracePt t="166110" x="1401763" y="1639888"/>
          <p14:tracePt t="166116" x="1427163" y="1639888"/>
          <p14:tracePt t="166126" x="1462088" y="1631950"/>
          <p14:tracePt t="166133" x="1495425" y="1631950"/>
          <p14:tracePt t="166141" x="1520825" y="1631950"/>
          <p14:tracePt t="166146" x="1555750" y="1631950"/>
          <p14:tracePt t="166156" x="1589088" y="1622425"/>
          <p14:tracePt t="166162" x="1622425" y="1622425"/>
          <p14:tracePt t="166172" x="1665288" y="1614488"/>
          <p14:tracePt t="166178" x="1725613" y="1606550"/>
          <p14:tracePt t="166187" x="1784350" y="1597025"/>
          <p14:tracePt t="166194" x="1844675" y="1589088"/>
          <p14:tracePt t="166205" x="1903413" y="1581150"/>
          <p14:tracePt t="166208" x="1963738" y="1563688"/>
          <p14:tracePt t="166216" x="2005013" y="1555750"/>
          <p14:tracePt t="166225" x="2065338" y="1555750"/>
          <p14:tracePt t="166232" x="2133600" y="1555750"/>
          <p14:tracePt t="166244" x="2192338" y="1546225"/>
          <p14:tracePt t="166248" x="2252663" y="1538288"/>
          <p14:tracePt t="166258" x="2311400" y="1530350"/>
          <p14:tracePt t="166263" x="2344738" y="1530350"/>
          <p14:tracePt t="166274" x="2387600" y="1530350"/>
          <p14:tracePt t="166277" x="2422525" y="1546225"/>
          <p14:tracePt t="166286" x="2473325" y="1571625"/>
          <p14:tracePt t="166294" x="2541588" y="1606550"/>
          <p14:tracePt t="166302" x="2643188" y="1657350"/>
          <p14:tracePt t="166310" x="2795588" y="1716088"/>
          <p14:tracePt t="166319" x="2974975" y="1784350"/>
          <p14:tracePt t="166326" x="3135313" y="1852613"/>
          <p14:tracePt t="166334" x="3246438" y="1911350"/>
          <p14:tracePt t="166691" x="3322638" y="1911350"/>
          <p14:tracePt t="166698" x="3398838" y="1895475"/>
          <p14:tracePt t="166707" x="3484563" y="1885950"/>
          <p14:tracePt t="166714" x="3568700" y="1878013"/>
          <p14:tracePt t="166726" x="3646488" y="1870075"/>
          <p14:tracePt t="166730" x="3730625" y="1852613"/>
          <p14:tracePt t="166741" x="3816350" y="1835150"/>
          <p14:tracePt t="166746" x="3908425" y="1801813"/>
          <p14:tracePt t="166756" x="3960813" y="1766888"/>
          <p14:tracePt t="166761" x="4027488" y="1733550"/>
          <p14:tracePt t="166773" x="4105275" y="1716088"/>
          <p14:tracePt t="166777" x="4189413" y="1708150"/>
          <p14:tracePt t="166784" x="4283075" y="1690688"/>
          <p14:tracePt t="166792" x="4368800" y="1690688"/>
          <p14:tracePt t="166801" x="4452938" y="1700213"/>
          <p14:tracePt t="166810" x="4513263" y="1708150"/>
          <p14:tracePt t="166816" x="4572000" y="1716088"/>
          <p14:tracePt t="166825" x="4605338" y="1725613"/>
          <p14:tracePt t="166830" x="4640263" y="1733550"/>
          <p14:tracePt t="166840" x="4673600" y="1741488"/>
          <p14:tracePt t="166846" x="4699000" y="1751013"/>
          <p14:tracePt t="166855" x="4767263" y="1766888"/>
          <p14:tracePt t="166862" x="4827588" y="1793875"/>
          <p14:tracePt t="166872" x="4903788" y="1827213"/>
          <p14:tracePt t="166878" x="4987925" y="1852613"/>
          <p14:tracePt t="166889" x="5081588" y="1903413"/>
          <p14:tracePt t="166894" x="5183188" y="1946275"/>
          <p14:tracePt t="166900" x="5235575" y="1989138"/>
          <p14:tracePt t="166908" x="5294313" y="1997075"/>
          <p14:tracePt t="166916" x="5380038" y="1997075"/>
          <p14:tracePt t="166924" x="5507038" y="2022475"/>
          <p14:tracePt t="166932" x="5634038" y="2055813"/>
          <p14:tracePt t="166940" x="5770563" y="2090738"/>
          <p14:tracePt t="166948" x="5897563" y="2116138"/>
          <p14:tracePt t="166956" x="6024563" y="2149475"/>
          <p14:tracePt t="166962" x="6161088" y="2200275"/>
          <p14:tracePt t="166972" x="6272213" y="2243138"/>
          <p14:tracePt t="166977" x="6391275" y="2278063"/>
          <p14:tracePt t="166990" x="6510338" y="2311400"/>
          <p14:tracePt t="166994" x="6594475" y="2344738"/>
          <p14:tracePt t="167003" x="6670675" y="2379663"/>
          <p14:tracePt t="167010" x="6731000" y="2405063"/>
          <p14:tracePt t="167019" x="6764338" y="2413000"/>
          <p14:tracePt t="167026" x="6789738" y="2413000"/>
          <p14:tracePt t="167032" x="6815138" y="2413000"/>
          <p14:tracePt t="167040" x="6832600" y="2413000"/>
          <p14:tracePt t="167048" x="6858000" y="2413000"/>
          <p14:tracePt t="167056" x="6891338" y="2413000"/>
          <p14:tracePt t="167064" x="6934200" y="2413000"/>
          <p14:tracePt t="167073" x="6969125" y="2413000"/>
          <p14:tracePt t="167080" x="7010400" y="2413000"/>
          <p14:tracePt t="167088" x="7045325" y="2413000"/>
          <p14:tracePt t="167096" x="7104063" y="2405063"/>
          <p14:tracePt t="167103" x="7146925" y="2387600"/>
          <p14:tracePt t="167110" x="7180263" y="2387600"/>
          <p14:tracePt t="167119" x="7215188" y="2362200"/>
          <p14:tracePt t="167126" x="7248525" y="2354263"/>
          <p14:tracePt t="167134" x="7273925" y="2354263"/>
          <p14:tracePt t="167142" x="7299325" y="2344738"/>
          <p14:tracePt t="167150" x="7316788" y="2336800"/>
          <p14:tracePt t="167158" x="7342188" y="2328863"/>
          <p14:tracePt t="167166" x="7367588" y="2319338"/>
          <p14:tracePt t="167173" x="7392988" y="2311400"/>
          <p14:tracePt t="167180" x="7410450" y="2303463"/>
          <p14:tracePt t="167190" x="7418388" y="2293938"/>
          <p14:tracePt t="167205" x="7418388" y="2286000"/>
          <p14:tracePt t="167221" x="7418388" y="2278063"/>
          <p14:tracePt t="167274" x="7427913" y="2278063"/>
          <p14:tracePt t="167282" x="7443788" y="2268538"/>
          <p14:tracePt t="167291" x="7453313" y="2260600"/>
          <p14:tracePt t="167298" x="7478713" y="2252663"/>
          <p14:tracePt t="167307" x="7494588" y="2243138"/>
          <p14:tracePt t="167312" x="7512050" y="2235200"/>
          <p14:tracePt t="167323" x="7521575" y="2217738"/>
          <p14:tracePt t="167328" x="7529513" y="2209800"/>
          <p14:tracePt t="167338" x="7529513" y="2200275"/>
          <p14:tracePt t="167344" x="7537450" y="2192338"/>
          <p14:tracePt t="167415" x="7529513" y="2184400"/>
          <p14:tracePt t="167422" x="7529513" y="2174875"/>
          <p14:tracePt t="167430" x="7521575" y="2166938"/>
          <p14:tracePt t="167442" x="7504113" y="2141538"/>
          <p14:tracePt t="167446" x="7494588" y="2116138"/>
          <p14:tracePt t="167454" x="7486650" y="2090738"/>
          <p14:tracePt t="167460" x="7478713" y="2055813"/>
          <p14:tracePt t="167469" x="7469188" y="2039938"/>
          <p14:tracePt t="167477" x="7461250" y="2005013"/>
          <p14:tracePt t="167489" x="7453313" y="1946275"/>
          <p14:tracePt t="167492" x="7443788" y="1870075"/>
          <p14:tracePt t="167499" x="7435850" y="1809750"/>
          <p14:tracePt t="167507" x="7427913" y="1725613"/>
          <p14:tracePt t="167515" x="7410450" y="1649413"/>
          <p14:tracePt t="167522" x="7402513" y="1555750"/>
          <p14:tracePt t="167529" x="7402513" y="1495425"/>
          <p14:tracePt t="167538" x="7402513" y="1462088"/>
          <p14:tracePt t="167546" x="7402513" y="1436688"/>
          <p14:tracePt t="167555" x="7418388" y="1419225"/>
          <p14:tracePt t="167562" x="7443788" y="1393825"/>
          <p14:tracePt t="167571" x="7453313" y="1376363"/>
          <p14:tracePt t="167578" x="7478713" y="1350963"/>
          <p14:tracePt t="167584" x="7504113" y="1325563"/>
          <p14:tracePt t="167592" x="7529513" y="1300163"/>
          <p14:tracePt t="167600" x="7554913" y="1274763"/>
          <p14:tracePt t="167607" x="7580313" y="1249363"/>
          <p14:tracePt t="167616" x="7605713" y="1241425"/>
          <p14:tracePt t="167624" x="7631113" y="1216025"/>
          <p14:tracePt t="167632" x="7656513" y="1189038"/>
          <p14:tracePt t="167640" x="7691438" y="1163638"/>
          <p14:tracePt t="167648" x="7724775" y="1130300"/>
          <p14:tracePt t="167655" x="7767638" y="1104900"/>
          <p14:tracePt t="167662" x="7800975" y="1087438"/>
          <p14:tracePt t="167672" x="7835900" y="1069975"/>
          <p14:tracePt t="167678" x="7869238" y="1054100"/>
          <p14:tracePt t="167687" x="7902575" y="1036638"/>
          <p14:tracePt t="167694" x="7927975" y="1011238"/>
          <p14:tracePt t="167704" x="7945438" y="1003300"/>
          <p14:tracePt t="167710" x="7945438" y="993775"/>
          <p14:tracePt t="167720" x="7954963" y="993775"/>
          <p14:tracePt t="167725" x="7962900" y="985838"/>
          <p14:tracePt t="167732" x="7962900" y="977900"/>
          <p14:tracePt t="167748" x="7970838" y="977900"/>
          <p14:tracePt t="167756" x="7980363" y="968375"/>
          <p14:tracePt t="167764" x="7988300" y="960438"/>
          <p14:tracePt t="167774" x="7988300" y="952500"/>
          <p14:tracePt t="167780" x="7996238" y="952500"/>
          <p14:tracePt t="167789" x="8005763" y="952500"/>
          <p14:tracePt t="167802" x="8013700" y="952500"/>
          <p14:tracePt t="167826" x="8021638" y="952500"/>
          <p14:tracePt t="167835" x="8031163" y="952500"/>
          <p14:tracePt t="167842" x="8031163" y="960438"/>
          <p14:tracePt t="167851" x="8039100" y="977900"/>
          <p14:tracePt t="167858" x="8056563" y="993775"/>
          <p14:tracePt t="167864" x="8074025" y="1019175"/>
          <p14:tracePt t="167873" x="8099425" y="1044575"/>
          <p14:tracePt t="167880" x="8124825" y="1069975"/>
          <p14:tracePt t="167889" x="8140700" y="1087438"/>
          <p14:tracePt t="167896" x="8166100" y="1112838"/>
          <p14:tracePt t="167905" x="8183563" y="1130300"/>
          <p14:tracePt t="167912" x="8201025" y="1138238"/>
          <p14:tracePt t="167922" x="8208963" y="1147763"/>
          <p14:tracePt t="167935" x="8208963" y="1155700"/>
          <p14:tracePt t="167942" x="8208963" y="1163638"/>
          <p14:tracePt t="167950" x="8218488" y="1173163"/>
          <p14:tracePt t="167966" x="8226425" y="1181100"/>
          <p14:tracePt t="167976" x="8226425" y="1189038"/>
          <p14:tracePt t="167982" x="8234363" y="1198563"/>
          <p14:tracePt t="167990" x="8243888" y="1206500"/>
          <p14:tracePt t="167998" x="8251825" y="1223963"/>
          <p14:tracePt t="168012" x="8259763" y="1231900"/>
          <p14:tracePt t="168021" x="8259763" y="1241425"/>
          <p14:tracePt t="168038" x="8269288" y="1249363"/>
          <p14:tracePt t="168044" x="8269288" y="1257300"/>
          <p14:tracePt t="168053" x="8269288" y="1266825"/>
          <p14:tracePt t="168060" x="8269288" y="1292225"/>
          <p14:tracePt t="168069" x="8277225" y="1317625"/>
          <p14:tracePt t="168074" x="8285163" y="1333500"/>
          <p14:tracePt t="168082" x="8294688" y="1360488"/>
          <p14:tracePt t="168090" x="8294688" y="1385888"/>
          <p14:tracePt t="168098" x="8294688" y="1411288"/>
          <p14:tracePt t="168107" x="8302625" y="1427163"/>
          <p14:tracePt t="168114" x="8302625" y="1444625"/>
          <p14:tracePt t="168122" x="8302625" y="1470025"/>
          <p14:tracePt t="168130" x="8302625" y="1487488"/>
          <p14:tracePt t="168138" x="8302625" y="1504950"/>
          <p14:tracePt t="168144" x="8302625" y="1530350"/>
          <p14:tracePt t="168153" x="8302625" y="1546225"/>
          <p14:tracePt t="168160" x="8302625" y="1555750"/>
          <p14:tracePt t="168169" x="8294688" y="1571625"/>
          <p14:tracePt t="168176" x="8285163" y="1571625"/>
          <p14:tracePt t="168185" x="8277225" y="1597025"/>
          <p14:tracePt t="168192" x="8277225" y="1622425"/>
          <p14:tracePt t="168201" x="8259763" y="1639888"/>
          <p14:tracePt t="168207" x="8243888" y="1665288"/>
          <p14:tracePt t="168214" x="8218488" y="1690688"/>
          <p14:tracePt t="168223" x="8191500" y="1700213"/>
          <p14:tracePt t="168230" x="8166100" y="1716088"/>
          <p14:tracePt t="168239" x="8150225" y="1725613"/>
          <p14:tracePt t="168246" x="8124825" y="1741488"/>
          <p14:tracePt t="168255" x="8115300" y="1741488"/>
          <p14:tracePt t="168262" x="8099425" y="1758950"/>
          <p14:tracePt t="168273" x="8089900" y="1766888"/>
          <p14:tracePt t="168276" x="8074025" y="1776413"/>
          <p14:tracePt t="168285" x="8064500" y="1776413"/>
          <p14:tracePt t="168292" x="8056563" y="1784350"/>
          <p14:tracePt t="168301" x="8039100" y="1793875"/>
          <p14:tracePt t="168308" x="8013700" y="1801813"/>
          <p14:tracePt t="168317" x="7996238" y="1801813"/>
          <p14:tracePt t="168324" x="7970838" y="1801813"/>
          <p14:tracePt t="168332" x="7945438" y="1784350"/>
          <p14:tracePt t="168340" x="7920038" y="1766888"/>
          <p14:tracePt t="168346" x="7902575" y="1758950"/>
          <p14:tracePt t="168356" x="7869238" y="1741488"/>
          <p14:tracePt t="168362" x="7818438" y="1725613"/>
          <p14:tracePt t="168372" x="7783513" y="1700213"/>
          <p14:tracePt t="168378" x="7732713" y="1682750"/>
          <p14:tracePt t="168388" x="7699375" y="1657350"/>
          <p14:tracePt t="168394" x="7673975" y="1657350"/>
          <p14:tracePt t="168403" x="7656513" y="1649413"/>
          <p14:tracePt t="168410" x="7656513" y="1639888"/>
          <p14:tracePt t="168416" x="7648575" y="1639888"/>
          <p14:tracePt t="168448" x="7648575" y="1622425"/>
          <p14:tracePt t="168464" x="7666038" y="1597025"/>
          <p14:tracePt t="168472" x="7681913" y="1571625"/>
          <p14:tracePt t="168480" x="7707313" y="1563688"/>
          <p14:tracePt t="168488" x="7724775" y="1546225"/>
          <p14:tracePt t="168494" x="7732713" y="1520825"/>
          <p14:tracePt t="168503" x="7750175" y="1504950"/>
          <p14:tracePt t="168510" x="7758113" y="1487488"/>
          <p14:tracePt t="168518" x="7767638" y="1470025"/>
          <p14:tracePt t="168526" x="7775575" y="1452563"/>
          <p14:tracePt t="168535" x="7783513" y="1444625"/>
          <p14:tracePt t="168551" x="7793038" y="1436688"/>
          <p14:tracePt t="168556" x="7810500" y="1427163"/>
          <p14:tracePt t="168564" x="7810500" y="1419225"/>
          <p14:tracePt t="168572" x="7818438" y="1419225"/>
          <p14:tracePt t="168580" x="7835900" y="1411288"/>
          <p14:tracePt t="168588" x="7861300" y="1401763"/>
          <p14:tracePt t="168596" x="7894638" y="1393825"/>
          <p14:tracePt t="168606" x="7927975" y="1393825"/>
          <p14:tracePt t="168612" x="7954963" y="1385888"/>
          <p14:tracePt t="168622" x="7970838" y="1385888"/>
          <p14:tracePt t="168626" x="7988300" y="1385888"/>
          <p14:tracePt t="168634" x="8013700" y="1376363"/>
          <p14:tracePt t="168642" x="8031163" y="1376363"/>
          <p14:tracePt t="168651" x="8056563" y="1376363"/>
          <p14:tracePt t="168658" x="8081963" y="1376363"/>
          <p14:tracePt t="168666" x="8089900" y="1376363"/>
          <p14:tracePt t="168674" x="8115300" y="1385888"/>
          <p14:tracePt t="168682" x="8140700" y="1393825"/>
          <p14:tracePt t="168690" x="8150225" y="1401763"/>
          <p14:tracePt t="168696" x="8175625" y="1411288"/>
          <p14:tracePt t="168706" x="8201025" y="1427163"/>
          <p14:tracePt t="168712" x="8226425" y="1444625"/>
          <p14:tracePt t="168721" x="8243888" y="1452563"/>
          <p14:tracePt t="168728" x="8251825" y="1470025"/>
          <p14:tracePt t="168738" x="8259763" y="1477963"/>
          <p14:tracePt t="168744" x="8269288" y="1487488"/>
          <p14:tracePt t="168753" x="8277225" y="1512888"/>
          <p14:tracePt t="168758" x="8294688" y="1538288"/>
          <p14:tracePt t="168767" x="8310563" y="1563688"/>
          <p14:tracePt t="168774" x="8310563" y="1581150"/>
          <p14:tracePt t="168782" x="8320088" y="1606550"/>
          <p14:tracePt t="168790" x="8328025" y="1631950"/>
          <p14:tracePt t="168798" x="8328025" y="1657350"/>
          <p14:tracePt t="168806" x="8335963" y="1674813"/>
          <p14:tracePt t="168814" x="8335963" y="1700213"/>
          <p14:tracePt t="168822" x="8335963" y="1725613"/>
          <p14:tracePt t="168828" x="8335963" y="1741488"/>
          <p14:tracePt t="168837" x="8335963" y="1766888"/>
          <p14:tracePt t="168844" x="8345488" y="1793875"/>
          <p14:tracePt t="168853" x="8345488" y="1809750"/>
          <p14:tracePt t="168860" x="8345488" y="1827213"/>
          <p14:tracePt t="168869" x="8345488" y="1835150"/>
          <p14:tracePt t="168885" x="8345488" y="1844675"/>
          <p14:tracePt t="168892" x="8345488" y="1852613"/>
          <p14:tracePt t="168898" x="8345488" y="1860550"/>
          <p14:tracePt t="168906" x="8335963" y="1860550"/>
          <p14:tracePt t="168914" x="8328025" y="1870075"/>
          <p14:tracePt t="168922" x="8328025" y="1878013"/>
          <p14:tracePt t="168930" x="8320088" y="1878013"/>
          <p14:tracePt t="168938" x="8310563" y="1885950"/>
          <p14:tracePt t="168946" x="8302625" y="1895475"/>
          <p14:tracePt t="168955" x="8302625" y="1903413"/>
          <p14:tracePt t="168962" x="8285163" y="1903413"/>
          <p14:tracePt t="168974" x="8277225" y="1911350"/>
          <p14:tracePt t="168976" x="8259763" y="1911350"/>
          <p14:tracePt t="168984" x="8243888" y="1911350"/>
          <p14:tracePt t="168992" x="8234363" y="1920875"/>
          <p14:tracePt t="169001" x="8208963" y="1920875"/>
          <p14:tracePt t="169008" x="8183563" y="1920875"/>
          <p14:tracePt t="169020" x="8175625" y="1920875"/>
          <p14:tracePt t="169024" x="8158163" y="1911350"/>
          <p14:tracePt t="169032" x="8150225" y="1903413"/>
          <p14:tracePt t="169039" x="8140700" y="1903413"/>
          <p14:tracePt t="169046" x="8132763" y="1903413"/>
          <p14:tracePt t="169055" x="8115300" y="1895475"/>
          <p14:tracePt t="169062" x="8115300" y="1885950"/>
          <p14:tracePt t="169072" x="8099425" y="1878013"/>
          <p14:tracePt t="169078" x="8089900" y="1878013"/>
          <p14:tracePt t="169087" x="8081963" y="1870075"/>
          <p14:tracePt t="169094" x="8056563" y="1860550"/>
          <p14:tracePt t="169104" x="8047038" y="1852613"/>
          <p14:tracePt t="169117" x="8031163" y="1844675"/>
          <p14:tracePt t="169124" x="8013700" y="1835150"/>
          <p14:tracePt t="169132" x="8005763" y="1827213"/>
          <p14:tracePt t="169140" x="7988300" y="1819275"/>
          <p14:tracePt t="169148" x="7970838" y="1819275"/>
          <p14:tracePt t="169156" x="7962900" y="1809750"/>
          <p14:tracePt t="169164" x="7954963" y="1809750"/>
          <p14:tracePt t="169173" x="7945438" y="1809750"/>
          <p14:tracePt t="169178" x="7945438" y="1801813"/>
          <p14:tracePt t="169537" x="7945438" y="1793875"/>
          <p14:tracePt t="169639" x="7927975" y="1793875"/>
          <p14:tracePt t="169646" x="7902575" y="1793875"/>
          <p14:tracePt t="169655" x="7869238" y="1801813"/>
          <p14:tracePt t="169661" x="7851775" y="1809750"/>
          <p14:tracePt t="169669" x="7826375" y="1819275"/>
          <p14:tracePt t="169676" x="7800975" y="1835150"/>
          <p14:tracePt t="169686" x="7775575" y="1844675"/>
          <p14:tracePt t="169692" x="7758113" y="1860550"/>
          <p14:tracePt t="169703" x="7732713" y="1860550"/>
          <p14:tracePt t="169709" x="7707313" y="1870075"/>
          <p14:tracePt t="169719" x="7681913" y="1885950"/>
          <p14:tracePt t="169725" x="7648575" y="1895475"/>
          <p14:tracePt t="169730" x="7613650" y="1911350"/>
          <p14:tracePt t="169740" x="7588250" y="1911350"/>
          <p14:tracePt t="169746" x="7529513" y="1920875"/>
          <p14:tracePt t="169758" x="7469188" y="1938338"/>
          <p14:tracePt t="169762" x="7392988" y="1946275"/>
          <p14:tracePt t="169775" x="7308850" y="1963738"/>
          <p14:tracePt t="169778" x="7223125" y="1979613"/>
          <p14:tracePt t="169787" x="7146925" y="2005013"/>
          <p14:tracePt t="169792" x="7061200" y="2022475"/>
          <p14:tracePt t="169800" x="7053263" y="2022475"/>
          <p14:tracePt t="170098" x="7045325" y="2022475"/>
          <p14:tracePt t="170105" x="6969125" y="1997075"/>
          <p14:tracePt t="170112" x="6865938" y="1963738"/>
          <p14:tracePt t="170123" x="6764338" y="1954213"/>
          <p14:tracePt t="170128" x="6637338" y="1938338"/>
          <p14:tracePt t="170139" x="6510338" y="1911350"/>
          <p14:tracePt t="170142" x="6365875" y="1878013"/>
          <p14:tracePt t="170153" x="6203950" y="1852613"/>
          <p14:tracePt t="170159" x="6034088" y="1801813"/>
          <p14:tracePt t="170167" x="5854700" y="1751013"/>
          <p14:tracePt t="170174" x="5676900" y="1690688"/>
          <p14:tracePt t="170185" x="5524500" y="1639888"/>
          <p14:tracePt t="170193" x="5395913" y="1622425"/>
          <p14:tracePt t="170199" x="5276850" y="1581150"/>
          <p14:tracePt t="170206" x="5149850" y="1571625"/>
          <p14:tracePt t="170212" x="5022850" y="1538288"/>
          <p14:tracePt t="170224" x="4894263" y="1504950"/>
          <p14:tracePt t="170228" x="4749800" y="1477963"/>
          <p14:tracePt t="170239" x="4597400" y="1470025"/>
          <p14:tracePt t="170244" x="4445000" y="1452563"/>
          <p14:tracePt t="170255" x="4300538" y="1452563"/>
          <p14:tracePt t="170261" x="4156075" y="1444625"/>
          <p14:tracePt t="170269" x="4019550" y="1444625"/>
          <p14:tracePt t="170276" x="3875088" y="1444625"/>
          <p14:tracePt t="170283" x="3722688" y="1444625"/>
          <p14:tracePt t="170290" x="3543300" y="1462088"/>
          <p14:tracePt t="170298" x="3340100" y="1470025"/>
          <p14:tracePt t="170306" x="3152775" y="1487488"/>
          <p14:tracePt t="170314" x="2940050" y="1495425"/>
          <p14:tracePt t="170322" x="2744788" y="1538288"/>
          <p14:tracePt t="170330" x="2524125" y="1589088"/>
          <p14:tracePt t="170338" x="2336800" y="1597025"/>
          <p14:tracePt t="170346" x="2141538" y="1639888"/>
          <p14:tracePt t="170354" x="1971675" y="1682750"/>
          <p14:tracePt t="170360" x="1793875" y="1733550"/>
          <p14:tracePt t="170369" x="1614488" y="1793875"/>
          <p14:tracePt t="170376" x="1477963" y="1860550"/>
          <p14:tracePt t="170386" x="1360488" y="1946275"/>
          <p14:tracePt t="170392" x="1257300" y="2022475"/>
          <p14:tracePt t="170403" x="1138238" y="2090738"/>
          <p14:tracePt t="170408" x="1036638" y="2133600"/>
          <p14:tracePt t="170414" x="942975" y="2166938"/>
          <p14:tracePt t="170422" x="874713" y="2209800"/>
          <p14:tracePt t="170430" x="841375" y="2243138"/>
          <p14:tracePt t="170438" x="815975" y="2278063"/>
          <p14:tracePt t="170446" x="808038" y="2303463"/>
          <p14:tracePt t="170454" x="798513" y="2319338"/>
          <p14:tracePt t="170462" x="790575" y="2344738"/>
          <p14:tracePt t="170471" x="790575" y="2362200"/>
          <p14:tracePt t="170485" x="790575" y="2371725"/>
          <p14:tracePt t="170492" x="790575" y="2379663"/>
          <p14:tracePt t="170517" x="790575" y="2387600"/>
          <p14:tracePt t="170533" x="798513" y="2397125"/>
          <p14:tracePt t="170540" x="808038" y="2413000"/>
          <p14:tracePt t="170549" x="833438" y="2430463"/>
          <p14:tracePt t="170554" x="866775" y="2455863"/>
          <p14:tracePt t="170562" x="935038" y="2489200"/>
          <p14:tracePt t="170570" x="993775" y="2532063"/>
          <p14:tracePt t="170578" x="1062038" y="2557463"/>
          <p14:tracePt t="170586" x="1122363" y="2592388"/>
          <p14:tracePt t="170594" x="1181100" y="2625725"/>
          <p14:tracePt t="170604" x="1241425" y="2633663"/>
          <p14:tracePt t="170610" x="1292225" y="2651125"/>
          <p14:tracePt t="170619" x="1325563" y="2660650"/>
          <p14:tracePt t="170624" x="1360488" y="2668588"/>
          <p14:tracePt t="170633" x="1376363" y="2668588"/>
          <p14:tracePt t="170640" x="1385888" y="2676525"/>
          <p14:tracePt t="170649" x="1393825" y="2676525"/>
          <p14:tracePt t="170680" x="1393825" y="2686050"/>
          <p14:tracePt t="170689" x="1385888" y="2686050"/>
          <p14:tracePt t="170759" x="1376363" y="2686050"/>
          <p14:tracePt t="170764" x="1368425" y="2676525"/>
          <p14:tracePt t="170773" x="1368425" y="2668588"/>
          <p14:tracePt t="170781" x="1360488" y="2651125"/>
          <p14:tracePt t="170789" x="1343025" y="2625725"/>
          <p14:tracePt t="170796" x="1333500" y="2608263"/>
          <p14:tracePt t="170805" x="1325563" y="2600325"/>
          <p14:tracePt t="170812" x="1317625" y="2592388"/>
          <p14:tracePt t="170821" x="1317625" y="2582863"/>
          <p14:tracePt t="170828" x="1300163" y="2574925"/>
          <p14:tracePt t="170837" x="1292225" y="2574925"/>
          <p14:tracePt t="170842" x="1274763" y="2566988"/>
          <p14:tracePt t="170852" x="1249363" y="2566988"/>
          <p14:tracePt t="170859" x="1241425" y="2566988"/>
          <p14:tracePt t="170869" x="1216025" y="2566988"/>
          <p14:tracePt t="170874" x="1189038" y="2566988"/>
          <p14:tracePt t="170883" x="1163638" y="2566988"/>
          <p14:tracePt t="170890" x="1147763" y="2566988"/>
          <p14:tracePt t="170902" x="1122363" y="2574925"/>
          <p14:tracePt t="170906" x="1096963" y="2582863"/>
          <p14:tracePt t="170912" x="1079500" y="2592388"/>
          <p14:tracePt t="170921" x="1062038" y="2600325"/>
          <p14:tracePt t="170928" x="1036638" y="2608263"/>
          <p14:tracePt t="170939" x="1028700" y="2617788"/>
          <p14:tracePt t="170954" x="1019175" y="2625725"/>
          <p14:tracePt t="170960" x="1011238" y="2633663"/>
          <p14:tracePt t="170974" x="1011238" y="2651125"/>
          <p14:tracePt t="170983" x="1011238" y="2660650"/>
          <p14:tracePt t="171000" x="1011238" y="2668588"/>
          <p14:tracePt t="171007" x="1011238" y="2676525"/>
          <p14:tracePt t="171015" x="1011238" y="2686050"/>
          <p14:tracePt t="171022" x="1028700" y="2693988"/>
          <p14:tracePt t="171031" x="1054100" y="2711450"/>
          <p14:tracePt t="171039" x="1069975" y="2719388"/>
          <p14:tracePt t="171044" x="1104900" y="2727325"/>
          <p14:tracePt t="171054" x="1130300" y="2736850"/>
          <p14:tracePt t="171060" x="1155700" y="2736850"/>
          <p14:tracePt t="171070" x="1173163" y="2744788"/>
          <p14:tracePt t="171076" x="1198563" y="2744788"/>
          <p14:tracePt t="171088" x="1223963" y="2744788"/>
          <p14:tracePt t="171093" x="1241425" y="2744788"/>
          <p14:tracePt t="171102" x="1266825" y="2744788"/>
          <p14:tracePt t="171107" x="1282700" y="2744788"/>
          <p14:tracePt t="171115" x="1282700" y="2736850"/>
          <p14:tracePt t="171122" x="1292225" y="2727325"/>
          <p14:tracePt t="171131" x="1308100" y="2727325"/>
          <p14:tracePt t="171138" x="1317625" y="2719388"/>
          <p14:tracePt t="171147" x="1333500" y="2701925"/>
          <p14:tracePt t="171155" x="1343025" y="2686050"/>
          <p14:tracePt t="171163" x="1368425" y="2660650"/>
          <p14:tracePt t="171171" x="1385888" y="2643188"/>
          <p14:tracePt t="171176" x="1393825" y="2617788"/>
          <p14:tracePt t="171187" x="1401763" y="2592388"/>
          <p14:tracePt t="171192" x="1401763" y="2574925"/>
          <p14:tracePt t="171202" x="1411288" y="2566988"/>
          <p14:tracePt t="171208" x="1419225" y="2541588"/>
          <p14:tracePt t="171218" x="1427163" y="2532063"/>
          <p14:tracePt t="171241" x="1427163" y="2524125"/>
          <p14:tracePt t="171246" x="1419225" y="2524125"/>
          <p14:tracePt t="171255" x="1411288" y="2524125"/>
          <p14:tracePt t="171262" x="1401763" y="2524125"/>
          <p14:tracePt t="171271" x="1385888" y="2524125"/>
          <p14:tracePt t="171279" x="1360488" y="2532063"/>
          <p14:tracePt t="171288" x="1333500" y="2541588"/>
          <p14:tracePt t="171294" x="1325563" y="2549525"/>
          <p14:tracePt t="171306" x="1308100" y="2557463"/>
          <p14:tracePt t="171310" x="1292225" y="2566988"/>
          <p14:tracePt t="171318" x="1274763" y="2574925"/>
          <p14:tracePt t="171324" x="1257300" y="2582863"/>
          <p14:tracePt t="171335" x="1231900" y="2582863"/>
          <p14:tracePt t="171341" x="1206500" y="2592388"/>
          <p14:tracePt t="171349" x="1198563" y="2592388"/>
          <p14:tracePt t="171356" x="1181100" y="2600325"/>
          <p14:tracePt t="171364" x="1173163" y="2608263"/>
          <p14:tracePt t="171372" x="1173163" y="2617788"/>
          <p14:tracePt t="171378" x="1155700" y="2617788"/>
          <p14:tracePt t="171390" x="1147763" y="2625725"/>
          <p14:tracePt t="171394" x="1147763" y="2633663"/>
          <p14:tracePt t="171406" x="1138238" y="2643188"/>
          <p14:tracePt t="171410" x="1130300" y="2643188"/>
          <p14:tracePt t="171422" x="1122363" y="2651125"/>
          <p14:tracePt t="171426" x="1122363" y="2660650"/>
          <p14:tracePt t="171437" x="1112838" y="2660650"/>
          <p14:tracePt t="171442" x="1104900" y="2668588"/>
          <p14:tracePt t="171450" x="1104900" y="2676525"/>
          <p14:tracePt t="171481" x="1104900" y="2686050"/>
          <p14:tracePt t="171489" x="1104900" y="2693988"/>
          <p14:tracePt t="171496" x="1104900" y="2711450"/>
          <p14:tracePt t="171505" x="1112838" y="2711450"/>
          <p14:tracePt t="171512" x="1112838" y="2719388"/>
          <p14:tracePt t="171521" x="1122363" y="2736850"/>
          <p14:tracePt t="171526" x="1130300" y="2736850"/>
          <p14:tracePt t="171536" x="1147763" y="2744788"/>
          <p14:tracePt t="171542" x="1155700" y="2752725"/>
          <p14:tracePt t="171551" x="1163638" y="2762250"/>
          <p14:tracePt t="171558" x="1181100" y="2770188"/>
          <p14:tracePt t="171567" x="1189038" y="2770188"/>
          <p14:tracePt t="171575" x="1198563" y="2770188"/>
          <p14:tracePt t="171589" x="1206500" y="2770188"/>
          <p14:tracePt t="171995" x="1216025" y="2770188"/>
          <p14:tracePt t="172003" x="1231900" y="2752725"/>
          <p14:tracePt t="172008" x="1231900" y="2736850"/>
          <p14:tracePt t="172018" x="1249363" y="2719388"/>
          <p14:tracePt t="172024" x="1257300" y="2693988"/>
          <p14:tracePt t="172035" x="1274763" y="2686050"/>
          <p14:tracePt t="172041" x="1282700" y="2660650"/>
          <p14:tracePt t="172049" x="1292225" y="2651125"/>
          <p14:tracePt t="172056" x="1292225" y="2633663"/>
          <p14:tracePt t="172066" x="1300163" y="2617788"/>
          <p14:tracePt t="172073" x="1317625" y="2608263"/>
          <p14:tracePt t="172079" x="1325563" y="2600325"/>
          <p14:tracePt t="172088" x="1343025" y="2592388"/>
          <p14:tracePt t="172094" x="1350963" y="2582863"/>
          <p14:tracePt t="172104" x="1376363" y="2566988"/>
          <p14:tracePt t="172110" x="1401763" y="2549525"/>
          <p14:tracePt t="172120" x="1436688" y="2541588"/>
          <p14:tracePt t="172126" x="1495425" y="2524125"/>
          <p14:tracePt t="172136" x="1581150" y="2524125"/>
          <p14:tracePt t="172142" x="1682750" y="2516188"/>
          <p14:tracePt t="172149" x="1819275" y="2516188"/>
          <p14:tracePt t="172157" x="1979613" y="2516188"/>
          <p14:tracePt t="172165" x="2174875" y="2524125"/>
          <p14:tracePt t="172173" x="2379663" y="2524125"/>
          <p14:tracePt t="172182" x="2617788" y="2524125"/>
          <p14:tracePt t="172190" x="2846388" y="2524125"/>
          <p14:tracePt t="172197" x="3084513" y="2524125"/>
          <p14:tracePt t="172205" x="3289300" y="2506663"/>
          <p14:tracePt t="172213" x="3433763" y="2506663"/>
          <p14:tracePt t="172220" x="3611563" y="2498725"/>
          <p14:tracePt t="172226" x="3824288" y="2481263"/>
          <p14:tracePt t="172236" x="4113213" y="2489200"/>
          <p14:tracePt t="172242" x="4384675" y="2524125"/>
          <p14:tracePt t="172252" x="4665663" y="2566988"/>
          <p14:tracePt t="172258" x="4954588" y="2651125"/>
          <p14:tracePt t="172266" x="5208588" y="2701925"/>
          <p14:tracePt t="172274" x="5456238" y="2736850"/>
          <p14:tracePt t="172285" x="5702300" y="2762250"/>
          <p14:tracePt t="172288" x="5915025" y="2795588"/>
          <p14:tracePt t="172296" x="6076950" y="2805113"/>
          <p14:tracePt t="172304" x="6229350" y="2805113"/>
          <p14:tracePt t="172312" x="6356350" y="2805113"/>
          <p14:tracePt t="172320" x="6450013" y="2805113"/>
          <p14:tracePt t="172328" x="6551613" y="2805113"/>
          <p14:tracePt t="172336" x="6670675" y="2813050"/>
          <p14:tracePt t="172344" x="6781800" y="2830513"/>
          <p14:tracePt t="172352" x="6908800" y="2838450"/>
          <p14:tracePt t="172358" x="7070725" y="2863850"/>
          <p14:tracePt t="172367" x="7223125" y="2871788"/>
          <p14:tracePt t="172374" x="7402513" y="2897188"/>
          <p14:tracePt t="172385" x="7572375" y="2940050"/>
          <p14:tracePt t="172390" x="7742238" y="2982913"/>
          <p14:tracePt t="172400" x="7920038" y="3033713"/>
          <p14:tracePt t="172406" x="8081963" y="3059113"/>
          <p14:tracePt t="172414" x="8208963" y="3084513"/>
          <p14:tracePt t="172420" x="8335963" y="3094038"/>
          <p14:tracePt t="172428" x="8439150" y="3101975"/>
          <p14:tracePt t="172436" x="8523288" y="3101975"/>
          <p14:tracePt t="172444" x="8599488" y="3101975"/>
          <p14:tracePt t="172452" x="8659813" y="3094038"/>
          <p14:tracePt t="172460" x="8693150" y="3067050"/>
          <p14:tracePt t="172468" x="8718550" y="3051175"/>
          <p14:tracePt t="172476" x="8728075" y="3033713"/>
          <p14:tracePt t="172486" x="8736013" y="3008313"/>
          <p14:tracePt t="172490" x="8743950" y="2990850"/>
          <p14:tracePt t="172498" x="8743950" y="2957513"/>
          <p14:tracePt t="172506" x="8743950" y="2932113"/>
          <p14:tracePt t="172514" x="8743950" y="2914650"/>
          <p14:tracePt t="172522" x="8743950" y="2906713"/>
          <p14:tracePt t="172532" x="8743950" y="2897188"/>
          <p14:tracePt t="172538" x="8743950" y="2889250"/>
          <p14:tracePt t="172554" x="8743950" y="2881313"/>
          <p14:tracePt t="172560" x="8743950" y="2871788"/>
          <p14:tracePt t="172584" x="8743950" y="2863850"/>
          <p14:tracePt t="172631" x="8743950" y="2855913"/>
          <p14:tracePt t="172647" x="8736013" y="2855913"/>
          <p14:tracePt t="172654" x="8728075" y="2855913"/>
          <p14:tracePt t="172663" x="8702675" y="2855913"/>
          <p14:tracePt t="172671" x="8677275" y="2855913"/>
          <p14:tracePt t="172679" x="8659813" y="2855913"/>
          <p14:tracePt t="172687" x="8624888" y="2855913"/>
          <p14:tracePt t="172694" x="8591550" y="2855913"/>
          <p14:tracePt t="172704" x="8558213" y="2855913"/>
          <p14:tracePt t="172708" x="8540750" y="2863850"/>
          <p14:tracePt t="172717" x="8515350" y="2871788"/>
          <p14:tracePt t="172724" x="8497888" y="2871788"/>
          <p14:tracePt t="172734" x="8472488" y="2881313"/>
          <p14:tracePt t="172740" x="8464550" y="2881313"/>
          <p14:tracePt t="172751" x="8439150" y="2881313"/>
          <p14:tracePt t="172757" x="8413750" y="2889250"/>
          <p14:tracePt t="172766" x="8396288" y="2889250"/>
          <p14:tracePt t="172771" x="8370888" y="2889250"/>
          <p14:tracePt t="172779" x="8353425" y="2881313"/>
          <p14:tracePt t="172788" x="8345488" y="2871788"/>
          <p14:tracePt t="172794" x="8320088" y="2871788"/>
          <p14:tracePt t="172804" x="8285163" y="2871788"/>
          <p14:tracePt t="172810" x="8251825" y="2846388"/>
          <p14:tracePt t="172820" x="8218488" y="2830513"/>
          <p14:tracePt t="172826" x="8183563" y="2813050"/>
          <p14:tracePt t="172838" x="8150225" y="2805113"/>
          <p14:tracePt t="172840" x="8115300" y="2795588"/>
          <p14:tracePt t="172851" x="8081963" y="2787650"/>
          <p14:tracePt t="172857" x="8047038" y="2778125"/>
          <p14:tracePt t="172864" x="8005763" y="2770188"/>
          <p14:tracePt t="172872" x="7970838" y="2762250"/>
          <p14:tracePt t="172881" x="7927975" y="2752725"/>
          <p14:tracePt t="172888" x="7894638" y="2744788"/>
          <p14:tracePt t="172896" x="7861300" y="2736850"/>
          <p14:tracePt t="172904" x="7826375" y="2727325"/>
          <p14:tracePt t="172910" x="7793038" y="2719388"/>
          <p14:tracePt t="172918" x="7758113" y="2711450"/>
          <p14:tracePt t="172926" x="7724775" y="2693988"/>
          <p14:tracePt t="172935" x="7691438" y="2686050"/>
          <p14:tracePt t="172942" x="7656513" y="2676525"/>
          <p14:tracePt t="172951" x="7631113" y="2676525"/>
          <p14:tracePt t="172958" x="7605713" y="2668588"/>
          <p14:tracePt t="172968" x="7580313" y="2660650"/>
          <p14:tracePt t="172974" x="7554913" y="2651125"/>
          <p14:tracePt t="172981" x="7537450" y="2651125"/>
          <p14:tracePt t="172988" x="7512050" y="2643188"/>
          <p14:tracePt t="172997" x="7486650" y="2643188"/>
          <p14:tracePt t="173004" x="7478713" y="2633663"/>
          <p14:tracePt t="173012" x="7469188" y="2625725"/>
          <p14:tracePt t="173020" x="7461250" y="2625725"/>
          <p14:tracePt t="173042" x="7461250" y="2617788"/>
          <p14:tracePt t="173050" x="7461250" y="2600325"/>
          <p14:tracePt t="173070" x="7461250" y="2582863"/>
          <p14:tracePt t="173086" x="7461250" y="2566988"/>
          <p14:tracePt t="173090" x="7461250" y="2549525"/>
          <p14:tracePt t="173099" x="7461250" y="2541588"/>
          <p14:tracePt t="173106" x="7461250" y="2532063"/>
          <p14:tracePt t="173113" x="7461250" y="2524125"/>
          <p14:tracePt t="173120" x="7469188" y="2506663"/>
          <p14:tracePt t="173129" x="7486650" y="2489200"/>
          <p14:tracePt t="173136" x="7486650" y="2473325"/>
          <p14:tracePt t="173144" x="7512050" y="2455863"/>
          <p14:tracePt t="173153" x="7529513" y="2438400"/>
          <p14:tracePt t="173161" x="7546975" y="2413000"/>
          <p14:tracePt t="173169" x="7562850" y="2405063"/>
          <p14:tracePt t="173176" x="7572375" y="2397125"/>
          <p14:tracePt t="173185" x="7588250" y="2387600"/>
          <p14:tracePt t="173190" x="7597775" y="2387600"/>
          <p14:tracePt t="173201" x="7605713" y="2379663"/>
          <p14:tracePt t="173206" x="7623175" y="2371725"/>
          <p14:tracePt t="173215" x="7648575" y="2362200"/>
          <p14:tracePt t="173223" x="7666038" y="2354263"/>
          <p14:tracePt t="173231" x="7673975" y="2344738"/>
          <p14:tracePt t="173238" x="7691438" y="2336800"/>
          <p14:tracePt t="173247" x="7707313" y="2336800"/>
          <p14:tracePt t="173255" x="7724775" y="2328863"/>
          <p14:tracePt t="173260" x="7742238" y="2319338"/>
          <p14:tracePt t="173269" x="7758113" y="2311400"/>
          <p14:tracePt t="173276" x="7767638" y="2303463"/>
          <p14:tracePt t="173292" x="7775575" y="2303463"/>
          <p14:tracePt t="173304" x="7783513" y="2303463"/>
          <p14:tracePt t="173308" x="7783513" y="2293938"/>
          <p14:tracePt t="173318" x="7793038" y="2293938"/>
          <p14:tracePt t="173322" x="7800975" y="2293938"/>
          <p14:tracePt t="173331" x="7810500" y="2286000"/>
          <p14:tracePt t="173338" x="7810500" y="2278063"/>
          <p14:tracePt t="173349" x="7826375" y="2278063"/>
          <p14:tracePt t="173355" x="7835900" y="2278063"/>
          <p14:tracePt t="173370" x="7851775" y="2278063"/>
          <p14:tracePt t="173379" x="7861300" y="2278063"/>
          <p14:tracePt t="173387" x="7886700" y="2278063"/>
          <p14:tracePt t="173392" x="7912100" y="2278063"/>
          <p14:tracePt t="173403" x="7927975" y="2286000"/>
          <p14:tracePt t="173408" x="7954963" y="2293938"/>
          <p14:tracePt t="173419" x="7980363" y="2303463"/>
          <p14:tracePt t="173424" x="7996238" y="2311400"/>
          <p14:tracePt t="173434" x="8005763" y="2319338"/>
          <p14:tracePt t="173440" x="8021638" y="2328863"/>
          <p14:tracePt t="173451" x="8039100" y="2336800"/>
          <p14:tracePt t="173456" x="8064500" y="2336800"/>
          <p14:tracePt t="173462" x="8074025" y="2344738"/>
          <p14:tracePt t="173471" x="8081963" y="2362200"/>
          <p14:tracePt t="173478" x="8099425" y="2371725"/>
          <p14:tracePt t="173487" x="8115300" y="2379663"/>
          <p14:tracePt t="173503" x="8124825" y="2397125"/>
          <p14:tracePt t="173510" x="8132763" y="2413000"/>
          <p14:tracePt t="173519" x="8140700" y="2422525"/>
          <p14:tracePt t="173526" x="8140700" y="2430463"/>
          <p14:tracePt t="173535" x="8150225" y="2438400"/>
          <p14:tracePt t="173540" x="8158163" y="2447925"/>
          <p14:tracePt t="173556" x="8166100" y="2463800"/>
          <p14:tracePt t="173565" x="8166100" y="2473325"/>
          <p14:tracePt t="173581" x="8166100" y="2481263"/>
          <p14:tracePt t="173588" x="8166100" y="2489200"/>
          <p14:tracePt t="173594" x="8166100" y="2498725"/>
          <p14:tracePt t="173603" x="8158163" y="2516188"/>
          <p14:tracePt t="173610" x="8150225" y="2532063"/>
          <p14:tracePt t="173619" x="8140700" y="2549525"/>
          <p14:tracePt t="173626" x="8140700" y="2557463"/>
          <p14:tracePt t="173636" x="8132763" y="2566988"/>
          <p14:tracePt t="173642" x="8124825" y="2566988"/>
          <p14:tracePt t="173653" x="8124825" y="2574925"/>
          <p14:tracePt t="173658" x="8115300" y="2574925"/>
          <p14:tracePt t="173666" x="8107363" y="2582863"/>
          <p14:tracePt t="173672" x="8099425" y="2582863"/>
          <p14:tracePt t="173688" x="8089900" y="2582863"/>
          <p14:tracePt t="173698" x="8081963" y="2582863"/>
          <p14:tracePt t="173714" x="8064500" y="2582863"/>
          <p14:tracePt t="173720" x="8047038" y="2582863"/>
          <p14:tracePt t="173728" x="8039100" y="2582863"/>
          <p14:tracePt t="173735" x="8021638" y="2582863"/>
          <p14:tracePt t="173742" x="8005763" y="2582863"/>
          <p14:tracePt t="173751" x="7996238" y="2574925"/>
          <p14:tracePt t="173762" x="7980363" y="2566988"/>
          <p14:tracePt t="173768" x="7962900" y="2557463"/>
          <p14:tracePt t="173774" x="7954963" y="2549525"/>
          <p14:tracePt t="173786" x="7937500" y="2541588"/>
          <p14:tracePt t="173790" x="7927975" y="2541588"/>
          <p14:tracePt t="173801" x="7920038" y="2532063"/>
          <p14:tracePt t="173805" x="7902575" y="2524125"/>
          <p14:tracePt t="173814" x="7886700" y="2516188"/>
          <p14:tracePt t="173821" x="7877175" y="2506663"/>
          <p14:tracePt t="173828" x="7861300" y="2506663"/>
          <p14:tracePt t="173836" x="7843838" y="2498725"/>
          <p14:tracePt t="173844" x="7826375" y="2489200"/>
          <p14:tracePt t="173860" x="7818438" y="2481263"/>
          <p14:tracePt t="173867" x="7810500" y="2473325"/>
          <p14:tracePt t="173884" x="7800975" y="2473325"/>
          <p14:tracePt t="173890" x="7793038" y="2473325"/>
          <p14:tracePt t="173901" x="7783513" y="2473325"/>
          <p14:tracePt t="173906" x="7783513" y="2463800"/>
          <p14:tracePt t="173915" x="7767638" y="2463800"/>
          <p14:tracePt t="173922" x="7758113" y="2463800"/>
          <p14:tracePt t="173932" x="7758113" y="2455863"/>
          <p14:tracePt t="173938" x="7742238" y="2455863"/>
          <p14:tracePt t="173952" x="7732713" y="2455863"/>
          <p14:tracePt t="173961" x="7724775" y="2455863"/>
          <p14:tracePt t="173971" x="7724775" y="2447925"/>
          <p14:tracePt t="174016" x="7724775" y="2438400"/>
          <p14:tracePt t="174022" x="7724775" y="2430463"/>
          <p14:tracePt t="174038" x="7724775" y="2422525"/>
          <p14:tracePt t="174048" x="7732713" y="2422525"/>
          <p14:tracePt t="174054" x="7732713" y="2413000"/>
          <p14:tracePt t="174065" x="7750175" y="2413000"/>
          <p14:tracePt t="174070" x="7758113" y="2405063"/>
          <p14:tracePt t="174086" x="7767638" y="2397125"/>
          <p14:tracePt t="174092" x="7775575" y="2387600"/>
          <p14:tracePt t="174108" x="7783513" y="2379663"/>
          <p14:tracePt t="174117" x="7793038" y="2379663"/>
          <p14:tracePt t="174170" x="7793038" y="2371725"/>
          <p14:tracePt t="174217" x="7783513" y="2371725"/>
          <p14:tracePt t="174225" x="7783513" y="2379663"/>
          <p14:tracePt t="174250" x="7775575" y="2379663"/>
          <p14:tracePt t="174286" x="7775575" y="2387600"/>
          <p14:tracePt t="174693" x="7775575" y="2397125"/>
          <p14:tracePt t="174706" x="7783513" y="2430463"/>
          <p14:tracePt t="174715" x="7793038" y="2481263"/>
          <p14:tracePt t="174722" x="7810500" y="2541588"/>
          <p14:tracePt t="174733" x="7818438" y="2582863"/>
          <p14:tracePt t="174738" x="7826375" y="2633663"/>
          <p14:tracePt t="174747" x="7835900" y="2660650"/>
          <p14:tracePt t="174755" x="7843838" y="2719388"/>
          <p14:tracePt t="174764" x="7851775" y="2778125"/>
          <p14:tracePt t="174771" x="7861300" y="2855913"/>
          <p14:tracePt t="174777" x="7886700" y="2914650"/>
          <p14:tracePt t="174785" x="7894638" y="2965450"/>
          <p14:tracePt t="174792" x="7902575" y="3000375"/>
          <p14:tracePt t="174804" x="7912100" y="3025775"/>
          <p14:tracePt t="174808" x="7920038" y="3051175"/>
          <p14:tracePt t="174820" x="7920038" y="3084513"/>
          <p14:tracePt t="174824" x="7927975" y="3119438"/>
          <p14:tracePt t="174836" x="7927975" y="3144838"/>
          <p14:tracePt t="174840" x="7927975" y="3178175"/>
          <p14:tracePt t="174847" x="7927975" y="3203575"/>
          <p14:tracePt t="174854" x="7927975" y="3238500"/>
          <p14:tracePt t="174865" x="7927975" y="3263900"/>
          <p14:tracePt t="174870" x="7927975" y="3297238"/>
          <p14:tracePt t="174880" x="7927975" y="3340100"/>
          <p14:tracePt t="174886" x="7945438" y="3390900"/>
          <p14:tracePt t="174895" x="7945438" y="3449638"/>
          <p14:tracePt t="174903" x="7954963" y="3517900"/>
          <p14:tracePt t="174908" x="7962900" y="3594100"/>
          <p14:tracePt t="174919" x="7988300" y="3671888"/>
          <p14:tracePt t="174924" x="7996238" y="3730625"/>
          <p14:tracePt t="174935" x="8013700" y="3790950"/>
          <p14:tracePt t="174940" x="8039100" y="3867150"/>
          <p14:tracePt t="174950" x="8056563" y="3925888"/>
          <p14:tracePt t="174956" x="8064500" y="3960813"/>
          <p14:tracePt t="174973" x="8074025" y="4002088"/>
          <p14:tracePt t="174980" x="8074025" y="4019550"/>
          <p14:tracePt t="174987" x="8074025" y="4037013"/>
          <p14:tracePt t="174994" x="8064500" y="4052888"/>
          <p14:tracePt t="175002" x="8056563" y="4079875"/>
          <p14:tracePt t="175010" x="8047038" y="4105275"/>
          <p14:tracePt t="175019" x="8039100" y="4121150"/>
          <p14:tracePt t="175026" x="8031163" y="4146550"/>
          <p14:tracePt t="175035" x="8031163" y="4171950"/>
          <p14:tracePt t="175042" x="8031163" y="4206875"/>
          <p14:tracePt t="175051" x="8031163" y="4232275"/>
          <p14:tracePt t="175056" x="8031163" y="4275138"/>
          <p14:tracePt t="175066" x="8031163" y="4316413"/>
          <p14:tracePt t="175072" x="8031163" y="4351338"/>
          <p14:tracePt t="175082" x="8039100" y="4402138"/>
          <p14:tracePt t="175089" x="8047038" y="4445000"/>
          <p14:tracePt t="175098" x="8056563" y="4495800"/>
          <p14:tracePt t="175105" x="8064500" y="4538663"/>
          <p14:tracePt t="175114" x="8081963" y="4597400"/>
          <p14:tracePt t="175119" x="8089900" y="4673600"/>
          <p14:tracePt t="175126" x="8115300" y="4749800"/>
          <p14:tracePt t="175136" x="8132763" y="4818063"/>
          <p14:tracePt t="175142" x="8166100" y="4894263"/>
          <p14:tracePt t="175152" x="8201025" y="4972050"/>
          <p14:tracePt t="175158" x="8234363" y="5064125"/>
          <p14:tracePt t="175167" x="8269288" y="5141913"/>
          <p14:tracePt t="175174" x="8285163" y="5200650"/>
          <p14:tracePt t="175184" x="8294688" y="5243513"/>
          <p14:tracePt t="175188" x="8320088" y="5302250"/>
          <p14:tracePt t="175200" x="8328025" y="5370513"/>
          <p14:tracePt t="175205" x="8335963" y="5430838"/>
          <p14:tracePt t="175214" x="8370888" y="5514975"/>
          <p14:tracePt t="175221" x="8396288" y="5616575"/>
          <p14:tracePt t="175230" x="8429625" y="5702300"/>
          <p14:tracePt t="175238" x="8464550" y="5795963"/>
          <p14:tracePt t="175244" x="8497888" y="5880100"/>
          <p14:tracePt t="175253" x="8515350" y="5932488"/>
          <p14:tracePt t="175258" x="8532813" y="5983288"/>
          <p14:tracePt t="175270" x="8540750" y="6008688"/>
          <p14:tracePt t="175274" x="8548688" y="6024563"/>
          <p14:tracePt t="175285" x="8558213" y="6042025"/>
          <p14:tracePt t="175290" x="8566150" y="6067425"/>
          <p14:tracePt t="175303" x="8574088" y="6084888"/>
          <p14:tracePt t="175307" x="8574088" y="6092825"/>
          <p14:tracePt t="175318" x="8574088" y="6110288"/>
          <p14:tracePt t="175330" x="8574088" y="6118225"/>
          <p14:tracePt t="175336" x="8566150" y="6127750"/>
          <p14:tracePt t="175344" x="8558213" y="6135688"/>
          <p14:tracePt t="175352" x="8548688" y="6135688"/>
          <p14:tracePt t="175361" x="8532813" y="6143625"/>
          <p14:tracePt t="175369" x="8515350" y="6153150"/>
          <p14:tracePt t="175376" x="8489950" y="6161088"/>
          <p14:tracePt t="175385" x="8464550" y="6169025"/>
          <p14:tracePt t="175393" x="8439150" y="6178550"/>
          <p14:tracePt t="175399" x="8421688" y="6186488"/>
          <p14:tracePt t="175406" x="8396288" y="6194425"/>
          <p14:tracePt t="175416" x="8362950" y="6194425"/>
          <p14:tracePt t="175423" x="8320088" y="6194425"/>
          <p14:tracePt t="175432" x="8285163" y="6194425"/>
          <p14:tracePt t="175438" x="8243888" y="6194425"/>
          <p14:tracePt t="175449" x="8218488" y="6203950"/>
          <p14:tracePt t="175454" x="8158163" y="6211888"/>
          <p14:tracePt t="175463" x="8099425" y="6221413"/>
          <p14:tracePt t="175469" x="8021638" y="6221413"/>
          <p14:tracePt t="175477" x="7937500" y="6229350"/>
          <p14:tracePt t="175485" x="7851775" y="6237288"/>
          <p14:tracePt t="175492" x="7750175" y="6237288"/>
          <p14:tracePt t="175501" x="7648575" y="6237288"/>
          <p14:tracePt t="175508" x="7537450" y="6229350"/>
          <p14:tracePt t="175519" x="7435850" y="6211888"/>
          <p14:tracePt t="175524" x="7324725" y="6203950"/>
          <p14:tracePt t="175532" x="7223125" y="6194425"/>
          <p14:tracePt t="175538" x="7104063" y="6169025"/>
          <p14:tracePt t="175547" x="6994525" y="6143625"/>
          <p14:tracePt t="175555" x="6891338" y="6110288"/>
          <p14:tracePt t="175565" x="6781800" y="6076950"/>
          <p14:tracePt t="175570" x="6680200" y="6034088"/>
          <p14:tracePt t="175580" x="6569075" y="6008688"/>
          <p14:tracePt t="175587" x="6467475" y="5999163"/>
          <p14:tracePt t="175596" x="6365875" y="5991225"/>
          <p14:tracePt t="175601" x="6262688" y="5965825"/>
          <p14:tracePt t="175609" x="6161088" y="5957888"/>
          <p14:tracePt t="175619" x="6049963" y="5932488"/>
          <p14:tracePt t="175624" x="5922963" y="5897563"/>
          <p14:tracePt t="175636" x="5788025" y="5864225"/>
          <p14:tracePt t="175640" x="5634038" y="5838825"/>
          <p14:tracePt t="175651" x="5489575" y="5821363"/>
          <p14:tracePt t="175656" x="5362575" y="5813425"/>
          <p14:tracePt t="175666" x="5243513" y="5788025"/>
          <p14:tracePt t="175670" x="5141913" y="5778500"/>
          <p14:tracePt t="175680" x="5048250" y="5770563"/>
          <p14:tracePt t="175686" x="4954588" y="5735638"/>
          <p14:tracePt t="175695" x="4868863" y="5702300"/>
          <p14:tracePt t="175702" x="4775200" y="5668963"/>
          <p14:tracePt t="175711" x="4673600" y="5641975"/>
          <p14:tracePt t="175718" x="4564063" y="5608638"/>
          <p14:tracePt t="175727" x="4445000" y="5575300"/>
          <p14:tracePt t="175735" x="4316413" y="5524500"/>
          <p14:tracePt t="175740" x="4164013" y="5464175"/>
          <p14:tracePt t="175750" x="4002088" y="5395913"/>
          <p14:tracePt t="175757" x="3867150" y="5319713"/>
          <p14:tracePt t="175765" x="3687763" y="5268913"/>
          <p14:tracePt t="175772" x="3560763" y="5235575"/>
          <p14:tracePt t="175784" x="3433763" y="5200650"/>
          <p14:tracePt t="175791" x="3305175" y="5167313"/>
          <p14:tracePt t="175800" x="3127375" y="5081588"/>
          <p14:tracePt t="175804" x="2881313" y="4972050"/>
          <p14:tracePt t="175811" x="2625725" y="4818063"/>
          <p14:tracePt t="175819" x="2397125" y="4683125"/>
          <p14:tracePt t="175826" x="2174875" y="4554538"/>
          <p14:tracePt t="175835" x="1979613" y="4435475"/>
          <p14:tracePt t="175843" x="1835150" y="4359275"/>
          <p14:tracePt t="175852" x="1700213" y="4283075"/>
          <p14:tracePt t="175858" x="1538288" y="4206875"/>
          <p14:tracePt t="175868" x="1411288" y="4164013"/>
          <p14:tracePt t="175872" x="1292225" y="4121150"/>
          <p14:tracePt t="175883" x="1189038" y="4062413"/>
          <p14:tracePt t="175888" x="1096963" y="4002088"/>
          <p14:tracePt t="175900" x="985838" y="3925888"/>
          <p14:tracePt t="175904" x="884238" y="3824288"/>
          <p14:tracePt t="175915" x="773113" y="3730625"/>
          <p14:tracePt t="175920" x="679450" y="3636963"/>
          <p14:tracePt t="175929" x="620713" y="3594100"/>
          <p14:tracePt t="175937" x="585788" y="3560763"/>
          <p14:tracePt t="175943" x="577850" y="3535363"/>
          <p14:tracePt t="175951" x="560388" y="3502025"/>
          <p14:tracePt t="175958" x="552450" y="3475038"/>
          <p14:tracePt t="175970" x="527050" y="3449638"/>
          <p14:tracePt t="175974" x="484188" y="3416300"/>
          <p14:tracePt t="175985" x="450850" y="3373438"/>
          <p14:tracePt t="175990" x="407988" y="3340100"/>
          <p14:tracePt t="175999" x="382588" y="3305175"/>
          <p14:tracePt t="176006" x="365125" y="3263900"/>
          <p14:tracePt t="176015" x="347663" y="3228975"/>
          <p14:tracePt t="176021" x="331788" y="3195638"/>
          <p14:tracePt t="176031" x="314325" y="3170238"/>
          <p14:tracePt t="176037" x="296863" y="3127375"/>
          <p14:tracePt t="176046" x="288925" y="3094038"/>
          <p14:tracePt t="176053" x="271463" y="3059113"/>
          <p14:tracePt t="176063" x="238125" y="3025775"/>
          <p14:tracePt t="176069" x="212725" y="2974975"/>
          <p14:tracePt t="176077" x="177800" y="2922588"/>
          <p14:tracePt t="176085" x="144463" y="2871788"/>
          <p14:tracePt t="176090" x="101600" y="2838450"/>
          <p14:tracePt t="176100" x="68263" y="2795588"/>
          <p14:tracePt t="176106" x="25400" y="2762250"/>
          <p14:tracePt t="176117" x="0" y="2719388"/>
        </p14:tracePtLst>
      </p14:laserTrace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11</Words>
  <Application>Microsoft Office PowerPoint</Application>
  <PresentationFormat>Diaprojekcija na zaslonu (4:3)</PresentationFormat>
  <Paragraphs>13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Officeova tema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23</cp:revision>
  <dcterms:created xsi:type="dcterms:W3CDTF">2020-12-07T13:07:36Z</dcterms:created>
  <dcterms:modified xsi:type="dcterms:W3CDTF">2020-12-17T00:17:22Z</dcterms:modified>
</cp:coreProperties>
</file>