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58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56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379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715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892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111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984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893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609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4985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922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948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35E53-9D13-4645-9AA9-A8FB7A86E005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54FC6-FCB4-4917-9CDA-A26CA7FA7FD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558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164619" cy="3164619"/>
          </a:xfrm>
          <a:prstGeom prst="rect">
            <a:avLst/>
          </a:prstGeom>
        </p:spPr>
      </p:pic>
      <p:sp>
        <p:nvSpPr>
          <p:cNvPr id="3" name="Zaokrožen pravokotni oblaček 2"/>
          <p:cNvSpPr/>
          <p:nvPr/>
        </p:nvSpPr>
        <p:spPr>
          <a:xfrm>
            <a:off x="3851920" y="692696"/>
            <a:ext cx="5044293" cy="5184576"/>
          </a:xfrm>
          <a:prstGeom prst="wedgeRoundRectCallout">
            <a:avLst>
              <a:gd name="adj1" fmla="val -61620"/>
              <a:gd name="adj2" fmla="val -233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/>
              <a:t>DANES IMAM ZA VAS PRIPRAVLJENO ZIMSKO UGANKO.</a:t>
            </a:r>
          </a:p>
          <a:p>
            <a:pPr algn="ctr"/>
            <a:endParaRPr lang="sl-SI" sz="2800" b="1" dirty="0"/>
          </a:p>
          <a:p>
            <a:pPr algn="ctr"/>
            <a:r>
              <a:rPr lang="sl-SI" sz="2800" b="1" dirty="0"/>
              <a:t>NATANČNO SI OGLEJTE FOTOGRAFIJE,</a:t>
            </a:r>
          </a:p>
          <a:p>
            <a:pPr algn="ctr"/>
            <a:r>
              <a:rPr lang="sl-SI" sz="2800" b="1" dirty="0"/>
              <a:t>UGANITE KAJ JE  NA SLIKAH IN UGANITE, ZAKAJ SEM POTREBOVALA VSE TE STVARI.</a:t>
            </a:r>
          </a:p>
          <a:p>
            <a:pPr algn="ctr"/>
            <a:endParaRPr lang="sl-SI" sz="2800" b="1" dirty="0"/>
          </a:p>
          <a:p>
            <a:pPr algn="ctr"/>
            <a:r>
              <a:rPr lang="sl-SI" sz="2800" b="1" dirty="0"/>
              <a:t>LET´S GO!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91BB16CC-744E-4B12-9C1B-1CE6B47A5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80"/>
    </mc:Choice>
    <mc:Fallback>
      <p:transition spd="slow" advTm="3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34251" y="-12446000"/>
            <a:ext cx="4770783" cy="636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52" cy="685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251521" y="188640"/>
            <a:ext cx="7344815" cy="2592289"/>
            <a:chOff x="251521" y="188640"/>
            <a:chExt cx="7344815" cy="25922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476673"/>
              <a:ext cx="2304256" cy="2304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Zaokrožen pravokotni oblaček 1"/>
            <p:cNvSpPr/>
            <p:nvPr/>
          </p:nvSpPr>
          <p:spPr>
            <a:xfrm>
              <a:off x="3707904" y="188640"/>
              <a:ext cx="3888432" cy="1656184"/>
            </a:xfrm>
            <a:prstGeom prst="wedgeRoundRectCallout">
              <a:avLst>
                <a:gd name="adj1" fmla="val -84849"/>
                <a:gd name="adj2" fmla="val 3489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3200" b="1" dirty="0"/>
                <a:t>WHAT IS THIS?</a:t>
              </a:r>
            </a:p>
          </p:txBody>
        </p:sp>
      </p:grp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49C4E93E-F8ED-4F3F-8A8C-47FEEE273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3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"/>
    </mc:Choice>
    <mc:Fallback>
      <p:transition spd="slow" advTm="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0613" y="832839"/>
            <a:ext cx="6884259" cy="516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683568" y="4149080"/>
            <a:ext cx="7344815" cy="2592289"/>
            <a:chOff x="251521" y="188640"/>
            <a:chExt cx="7344815" cy="25922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476673"/>
              <a:ext cx="2304256" cy="2304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aokrožen pravokotni oblaček 3"/>
            <p:cNvSpPr/>
            <p:nvPr/>
          </p:nvSpPr>
          <p:spPr>
            <a:xfrm>
              <a:off x="3707904" y="188640"/>
              <a:ext cx="3888432" cy="1656184"/>
            </a:xfrm>
            <a:prstGeom prst="wedgeRoundRectCallout">
              <a:avLst>
                <a:gd name="adj1" fmla="val -84849"/>
                <a:gd name="adj2" fmla="val 3489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3200" b="1" dirty="0"/>
                <a:t>WHAT IS THIS?</a:t>
              </a:r>
            </a:p>
          </p:txBody>
        </p:sp>
      </p:grp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AF6D6308-E528-4362-BC29-BC4ACC25E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4"/>
    </mc:Choice>
    <mc:Fallback>
      <p:transition spd="slow" advTm="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8" y="5349"/>
            <a:ext cx="9237007" cy="693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2555776" y="351622"/>
            <a:ext cx="6161451" cy="1872208"/>
            <a:chOff x="251521" y="188640"/>
            <a:chExt cx="7344815" cy="25922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476673"/>
              <a:ext cx="2304256" cy="2304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aokrožen pravokotni oblaček 3"/>
            <p:cNvSpPr/>
            <p:nvPr/>
          </p:nvSpPr>
          <p:spPr>
            <a:xfrm>
              <a:off x="3707904" y="188640"/>
              <a:ext cx="3888432" cy="1656184"/>
            </a:xfrm>
            <a:prstGeom prst="wedgeRoundRectCallout">
              <a:avLst>
                <a:gd name="adj1" fmla="val -84849"/>
                <a:gd name="adj2" fmla="val 3489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3200" b="1" dirty="0"/>
                <a:t>WHAT IS THIS?</a:t>
              </a:r>
            </a:p>
          </p:txBody>
        </p:sp>
      </p:grp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978EEF05-12AA-4F95-9F01-1CA37DD2E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8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7"/>
    </mc:Choice>
    <mc:Fallback>
      <p:transition spd="slow" advTm="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26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17"/>
            <a:ext cx="61753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6C4A2C00-4774-490A-A2F0-1B6489624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7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9"/>
    </mc:Choice>
    <mc:Fallback>
      <p:transition spd="slow" advTm="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02647"/>
            <a:ext cx="9557185" cy="71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1835696" y="2223830"/>
            <a:ext cx="6161451" cy="1872208"/>
            <a:chOff x="251521" y="188640"/>
            <a:chExt cx="7344815" cy="259228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476673"/>
              <a:ext cx="2304256" cy="2304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Zaokrožen pravokotni oblaček 4"/>
            <p:cNvSpPr/>
            <p:nvPr/>
          </p:nvSpPr>
          <p:spPr>
            <a:xfrm>
              <a:off x="3707904" y="188640"/>
              <a:ext cx="3888432" cy="1656184"/>
            </a:xfrm>
            <a:prstGeom prst="wedgeRoundRectCallout">
              <a:avLst>
                <a:gd name="adj1" fmla="val -84849"/>
                <a:gd name="adj2" fmla="val 3489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3200" b="1" dirty="0"/>
                <a:t>WHAT IS THIS?</a:t>
              </a:r>
            </a:p>
          </p:txBody>
        </p:sp>
      </p:grp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0916F1B9-A962-4FE1-A7CF-9433947AB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"/>
    </mc:Choice>
    <mc:Fallback>
      <p:transition spd="slow" advTm="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5305"/>
            <a:ext cx="61753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13F88603-00D3-49C9-AB27-9928F6241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1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2"/>
    </mc:Choice>
    <mc:Fallback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" y="570891"/>
            <a:ext cx="316388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aokrožen pravokotni oblaček 1"/>
          <p:cNvSpPr/>
          <p:nvPr/>
        </p:nvSpPr>
        <p:spPr>
          <a:xfrm>
            <a:off x="3469055" y="119336"/>
            <a:ext cx="5328592" cy="6523317"/>
          </a:xfrm>
          <a:prstGeom prst="wedgeRoundRectCallout">
            <a:avLst>
              <a:gd name="adj1" fmla="val -60669"/>
              <a:gd name="adj2" fmla="val -207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r>
              <a:rPr lang="sl-SI" sz="2800" b="1" dirty="0"/>
              <a:t>YOU´RE RIGHT! </a:t>
            </a:r>
          </a:p>
          <a:p>
            <a:pPr algn="ctr"/>
            <a:r>
              <a:rPr lang="sl-SI" sz="2800" b="1" dirty="0"/>
              <a:t>I DID A SNOWMAN.</a:t>
            </a:r>
          </a:p>
          <a:p>
            <a:pPr algn="ctr"/>
            <a:r>
              <a:rPr lang="sl-SI" sz="2800" b="1" dirty="0"/>
              <a:t>THIS IS MY SNOWMAN.</a:t>
            </a:r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  <a:p>
            <a:pPr algn="ctr"/>
            <a:endParaRPr lang="sl-SI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7" y="620688"/>
            <a:ext cx="2952328" cy="393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98C581F5-20E9-4D00-BBF5-EB445DD59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1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6"/>
    </mc:Choice>
    <mc:Fallback>
      <p:transition spd="slow" advTm="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64</Words>
  <Application>Microsoft Office PowerPoint</Application>
  <PresentationFormat>Diaprojekcija na zaslonu (4:3)</PresentationFormat>
  <Paragraphs>37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ninak</dc:creator>
  <cp:lastModifiedBy>Davor Blatnik</cp:lastModifiedBy>
  <cp:revision>19</cp:revision>
  <dcterms:created xsi:type="dcterms:W3CDTF">2020-12-07T13:07:36Z</dcterms:created>
  <dcterms:modified xsi:type="dcterms:W3CDTF">2020-12-17T00:07:28Z</dcterms:modified>
</cp:coreProperties>
</file>