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4" r:id="rId6"/>
    <p:sldId id="273" r:id="rId7"/>
    <p:sldId id="272" r:id="rId8"/>
    <p:sldId id="270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 varScale="1">
        <p:scale>
          <a:sx n="106" d="100"/>
          <a:sy n="106" d="100"/>
        </p:scale>
        <p:origin x="115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453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62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502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34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371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599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191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885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40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261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544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2A319-812C-4A61-B5FA-E7736DF04522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178A6-8622-47EF-9EE4-D565041A74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382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1.png"/><Relationship Id="rId7" Type="http://schemas.openxmlformats.org/officeDocument/2006/relationships/image" Target="../media/image22.png"/><Relationship Id="rId12" Type="http://schemas.openxmlformats.org/officeDocument/2006/relationships/image" Target="../media/image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32.jpeg"/><Relationship Id="rId5" Type="http://schemas.openxmlformats.org/officeDocument/2006/relationships/image" Target="../media/image16.png"/><Relationship Id="rId10" Type="http://schemas.openxmlformats.org/officeDocument/2006/relationships/image" Target="../media/image31.png"/><Relationship Id="rId4" Type="http://schemas.openxmlformats.org/officeDocument/2006/relationships/image" Target="../media/image13.pn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2.png"/><Relationship Id="rId4" Type="http://schemas.openxmlformats.org/officeDocument/2006/relationships/image" Target="../media/image4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4.png"/><Relationship Id="rId4" Type="http://schemas.openxmlformats.org/officeDocument/2006/relationships/image" Target="../media/image4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7.png"/><Relationship Id="rId4" Type="http://schemas.openxmlformats.org/officeDocument/2006/relationships/image" Target="../media/image4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30.png"/><Relationship Id="rId5" Type="http://schemas.openxmlformats.org/officeDocument/2006/relationships/image" Target="../media/image5.jpeg"/><Relationship Id="rId10" Type="http://schemas.openxmlformats.org/officeDocument/2006/relationships/image" Target="../media/image27.png"/><Relationship Id="rId4" Type="http://schemas.openxmlformats.org/officeDocument/2006/relationships/image" Target="../media/image4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nk Splash With Drops Brow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"/>
            <a:ext cx="1584176" cy="152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Image result for clipart r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194" y="3072016"/>
            <a:ext cx="1743803" cy="165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Image result for clipart brow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886" y="168589"/>
            <a:ext cx="1259447" cy="143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9" descr="Image result for clipart brow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508" y="114526"/>
            <a:ext cx="1259447" cy="143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Image result for clipart red bir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289" y="3104310"/>
            <a:ext cx="1350106" cy="146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0902" y="114526"/>
            <a:ext cx="1585097" cy="1518036"/>
          </a:xfrm>
          <a:prstGeom prst="rect">
            <a:avLst/>
          </a:prstGeom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8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251849"/>
            <a:ext cx="1546620" cy="154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300" y="252820"/>
            <a:ext cx="1546620" cy="154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3" descr="Image result for clipart w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10" y="1927279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5" descr="Image result for clipart yo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128" y="2135629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2039397" y="2302210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6986387" y="2378507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pic>
        <p:nvPicPr>
          <p:cNvPr id="8" name="Picture 7" descr="Image result for clipart i se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467" y="2224893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clipart 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14" y="3432627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Image result for clipart i se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569" y="367698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clipart 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78525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oljeZBesedilom 11"/>
          <p:cNvSpPr txBox="1"/>
          <p:nvPr/>
        </p:nvSpPr>
        <p:spPr>
          <a:xfrm>
            <a:off x="2203166" y="5305761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452734" y="5327120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pic>
        <p:nvPicPr>
          <p:cNvPr id="14" name="Picture 8" descr="Related ima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5031094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Image result for clipart w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68" y="1927279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5" descr="Image result for clipart yo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86" y="2135629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43" y="3375873"/>
            <a:ext cx="2082143" cy="167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99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2039397" y="2302210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986387" y="2378507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pic>
        <p:nvPicPr>
          <p:cNvPr id="6" name="Picture 7" descr="Image result for clipart i s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467" y="2224893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 descr="Image result for clipart w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68" y="1927279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5" descr="Image result for clipart yo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511" y="2135629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05" y="31432"/>
            <a:ext cx="2249063" cy="181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59" y="80888"/>
            <a:ext cx="2244949" cy="181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859" y="3635810"/>
            <a:ext cx="1740893" cy="1821694"/>
          </a:xfrm>
          <a:prstGeom prst="rect">
            <a:avLst/>
          </a:prstGeom>
        </p:spPr>
      </p:pic>
      <p:pic>
        <p:nvPicPr>
          <p:cNvPr id="16" name="Picture 7" descr="Image result for clipart i s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457" y="400869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2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32656"/>
            <a:ext cx="1255885" cy="1438781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35610"/>
            <a:ext cx="1347333" cy="1463167"/>
          </a:xfrm>
          <a:prstGeom prst="rect">
            <a:avLst/>
          </a:prstGeom>
        </p:spPr>
      </p:pic>
      <p:pic>
        <p:nvPicPr>
          <p:cNvPr id="4" name="Picture 4" descr="Image result for clipart du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78" y="344580"/>
            <a:ext cx="1445225" cy="14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6176" y="358871"/>
            <a:ext cx="1967855" cy="1449603"/>
          </a:xfrm>
          <a:prstGeom prst="rect">
            <a:avLst/>
          </a:prstGeom>
        </p:spPr>
      </p:pic>
      <p:pic>
        <p:nvPicPr>
          <p:cNvPr id="9" name="Picture 6" descr="funny frog by Mahua Sark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38" y="2420888"/>
            <a:ext cx="1440160" cy="143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Image result for clipart purple ca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59" y="2264431"/>
            <a:ext cx="1766483" cy="15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0074" y="2432475"/>
            <a:ext cx="2100345" cy="1567181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1791" y="2443101"/>
            <a:ext cx="1652159" cy="1426588"/>
          </a:xfrm>
          <a:prstGeom prst="rect">
            <a:avLst/>
          </a:prstGeom>
        </p:spPr>
      </p:pic>
      <p:pic>
        <p:nvPicPr>
          <p:cNvPr id="13" name="Picture 8" descr="Goldfish Clip A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0" y="4504936"/>
            <a:ext cx="1824136" cy="140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elated imag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810" y="4358663"/>
            <a:ext cx="1546620" cy="154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Image result for clipart i se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742" y="4667147"/>
            <a:ext cx="1915603" cy="92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PoljeZBesedilom 15"/>
          <p:cNvSpPr txBox="1"/>
          <p:nvPr/>
        </p:nvSpPr>
        <p:spPr>
          <a:xfrm>
            <a:off x="6262366" y="4623131"/>
            <a:ext cx="2270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 US.</a:t>
            </a:r>
            <a:endParaRPr lang="sl-SI" sz="5400" b="1" dirty="0"/>
          </a:p>
        </p:txBody>
      </p:sp>
    </p:spTree>
    <p:extLst>
      <p:ext uri="{BB962C8B-B14F-4D97-AF65-F5344CB8AC3E}">
        <p14:creationId xmlns:p14="http://schemas.microsoft.com/office/powerpoint/2010/main" val="423461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7" descr="Image result for clipart r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59" y="92249"/>
            <a:ext cx="1743803" cy="165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7" descr="Image result for clipart r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69" y="12906"/>
            <a:ext cx="1743803" cy="165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71448" y="74877"/>
            <a:ext cx="1347333" cy="1463167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50153" y="124521"/>
            <a:ext cx="1347333" cy="1463167"/>
          </a:xfrm>
          <a:prstGeom prst="rect">
            <a:avLst/>
          </a:prstGeom>
        </p:spPr>
      </p:pic>
      <p:pic>
        <p:nvPicPr>
          <p:cNvPr id="9218" name="Picture 2" descr="Image result for clipart yellow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672" y="3141825"/>
            <a:ext cx="1591480" cy="150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mage result for clipart duc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153" y="3089905"/>
            <a:ext cx="1445225" cy="14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5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Image result for clipart yello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44" y="143862"/>
            <a:ext cx="1342148" cy="127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clipart yello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91" y="181193"/>
            <a:ext cx="1342148" cy="127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result for clipart duc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670" y="129061"/>
            <a:ext cx="1445225" cy="14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Image result for clipart duc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85230"/>
            <a:ext cx="1445225" cy="14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0" descr="Image result for clipart blu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12" descr="Image result for clipart blu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1" name="AutoShape 16" descr="blue%20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8216" name="Picture 24" descr="Image result for clipart blu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919" y="3159949"/>
            <a:ext cx="1536105" cy="145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11107" y="3146963"/>
            <a:ext cx="1967855" cy="14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72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1183" y="92657"/>
            <a:ext cx="1536325" cy="145707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375" y="143862"/>
            <a:ext cx="1536325" cy="145707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9352" y="123312"/>
            <a:ext cx="1969179" cy="145097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61597" y="98753"/>
            <a:ext cx="1969179" cy="1450974"/>
          </a:xfrm>
          <a:prstGeom prst="rect">
            <a:avLst/>
          </a:prstGeom>
        </p:spPr>
      </p:pic>
      <p:pic>
        <p:nvPicPr>
          <p:cNvPr id="5124" name="Picture 4" descr="Image result for clipartgre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24" y="3284985"/>
            <a:ext cx="1529943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funny frog by Mahua Sarka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900" y="3252203"/>
            <a:ext cx="1440160" cy="143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Image result for clipartgre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036" y="85573"/>
            <a:ext cx="1529943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Image result for clipartgre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54749"/>
            <a:ext cx="1529943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funny frog by Mahua Sarka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159" y="67951"/>
            <a:ext cx="1440160" cy="143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funny frog by Mahua Sarka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904" y="79320"/>
            <a:ext cx="1440160" cy="143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clipart purp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919" y="3214356"/>
            <a:ext cx="1706257" cy="161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clipart purple ca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04" y="3214356"/>
            <a:ext cx="1766483" cy="15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7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clipart pur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983" y="73584"/>
            <a:ext cx="1706257" cy="161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clipart pur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23" y="57180"/>
            <a:ext cx="1638765" cy="155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clipart purple ca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100" y="29900"/>
            <a:ext cx="1766483" cy="15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clipart purple ca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35" y="57180"/>
            <a:ext cx="1766483" cy="15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clipart bl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10" y="3070225"/>
            <a:ext cx="1690992" cy="16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43937" y="3122177"/>
            <a:ext cx="2097206" cy="156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53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clipart blac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7595"/>
            <a:ext cx="1520853" cy="143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clipart blac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034" y="28231"/>
            <a:ext cx="1608113" cy="152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42340" y="13028"/>
            <a:ext cx="2100345" cy="1567181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72200" y="40777"/>
            <a:ext cx="2100345" cy="1567181"/>
          </a:xfrm>
          <a:prstGeom prst="rect">
            <a:avLst/>
          </a:prstGeom>
        </p:spPr>
      </p:pic>
      <p:pic>
        <p:nvPicPr>
          <p:cNvPr id="4102" name="Picture 6" descr="Image result for clipart 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380" y="3089905"/>
            <a:ext cx="1834820" cy="17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76162" y="3109653"/>
            <a:ext cx="1652159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06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clipart whit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02" y="71446"/>
            <a:ext cx="1526164" cy="144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04172" y="144102"/>
            <a:ext cx="1530229" cy="1444877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3958" y="144102"/>
            <a:ext cx="1649357" cy="1430355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8184" y="234956"/>
            <a:ext cx="1652159" cy="1426588"/>
          </a:xfrm>
          <a:prstGeom prst="rect">
            <a:avLst/>
          </a:prstGeom>
        </p:spPr>
      </p:pic>
      <p:pic>
        <p:nvPicPr>
          <p:cNvPr id="7172" name="Picture 4" descr="Image result for clipart orange colou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852" y="3196894"/>
            <a:ext cx="1418553" cy="134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Goldfish Clip Ar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19" y="3196894"/>
            <a:ext cx="1824136" cy="140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30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4" y="3089905"/>
            <a:ext cx="1779252" cy="17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03270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Image result for clipart i s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2235179" cy="107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9" descr="Image result for clipart wh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1" descr="Image result for clipart what"/>
          <p:cNvSpPr>
            <a:spLocks noChangeAspect="1" noChangeArrowheads="1"/>
          </p:cNvSpPr>
          <p:nvPr/>
        </p:nvSpPr>
        <p:spPr bwMode="auto">
          <a:xfrm>
            <a:off x="545928" y="-8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7" name="Picture 13" descr="Image result for clipart w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" y="1607958"/>
            <a:ext cx="1376537" cy="13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 result for clipart yo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01" y="1671826"/>
            <a:ext cx="1165188" cy="11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08880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203166" y="523611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AT</a:t>
            </a:r>
            <a:endParaRPr lang="sl-SI" sz="5400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1979711" y="1913684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</a:t>
            </a:r>
            <a:endParaRPr lang="sl-SI" sz="5400" b="1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7134342" y="1916842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?</a:t>
            </a:r>
            <a:endParaRPr lang="sl-SI" sz="5400" b="1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4449919" y="5506241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sp>
        <p:nvSpPr>
          <p:cNvPr id="3" name="AutoShape 4" descr="Image result for clipart s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8" name="AutoShape 6" descr="Image result for clipart s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4961449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clipart orange colo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05" y="162978"/>
            <a:ext cx="1418553" cy="134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clipart orange colo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079" y="212200"/>
            <a:ext cx="1418553" cy="134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Image result for clipart golfich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248" name="Picture 8" descr="Goldfish Clip Ar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619" y="133999"/>
            <a:ext cx="1824136" cy="140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Goldfish Clip Ar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35" y="194738"/>
            <a:ext cx="1824136" cy="140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Related imag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919" y="3089905"/>
            <a:ext cx="1546620" cy="154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mage result for clipart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48" y="4878525"/>
            <a:ext cx="1759144" cy="17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PoljeZBesedilom 26"/>
          <p:cNvSpPr txBox="1"/>
          <p:nvPr/>
        </p:nvSpPr>
        <p:spPr>
          <a:xfrm>
            <a:off x="4449919" y="5575886"/>
            <a:ext cx="11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.</a:t>
            </a:r>
            <a:endParaRPr lang="sl-SI" sz="5400" b="1" dirty="0"/>
          </a:p>
        </p:txBody>
      </p:sp>
      <p:pic>
        <p:nvPicPr>
          <p:cNvPr id="28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" y="5031094"/>
            <a:ext cx="1472664" cy="147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93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46</Words>
  <Application>Microsoft Office PowerPoint</Application>
  <PresentationFormat>Diaprojekcija na zaslonu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ninak</dc:creator>
  <cp:lastModifiedBy>PC-RAC-DOLSKO-UCITEL</cp:lastModifiedBy>
  <cp:revision>13</cp:revision>
  <dcterms:created xsi:type="dcterms:W3CDTF">2017-11-12T19:08:34Z</dcterms:created>
  <dcterms:modified xsi:type="dcterms:W3CDTF">2017-11-15T08:35:35Z</dcterms:modified>
</cp:coreProperties>
</file>