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8" r:id="rId3"/>
    <p:sldId id="256" r:id="rId4"/>
  </p:sldIdLst>
  <p:sldSz cx="6858000" cy="9144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2510" y="67"/>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514350" y="2840568"/>
            <a:ext cx="5829300" cy="1960033"/>
          </a:xfrm>
        </p:spPr>
        <p:txBody>
          <a:bodyPr/>
          <a:lstStyle/>
          <a:p>
            <a:r>
              <a:rPr lang="sl-SI"/>
              <a:t>Uredite slog naslova matrice</a:t>
            </a:r>
          </a:p>
        </p:txBody>
      </p:sp>
      <p:sp>
        <p:nvSpPr>
          <p:cNvPr id="3" name="Podnaslov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Uredite slog podnaslova matrice</a:t>
            </a:r>
          </a:p>
        </p:txBody>
      </p:sp>
      <p:sp>
        <p:nvSpPr>
          <p:cNvPr id="4" name="Ograda datuma 3"/>
          <p:cNvSpPr>
            <a:spLocks noGrp="1"/>
          </p:cNvSpPr>
          <p:nvPr>
            <p:ph type="dt" sz="half" idx="10"/>
          </p:nvPr>
        </p:nvSpPr>
        <p:spPr/>
        <p:txBody>
          <a:bodyPr/>
          <a:lstStyle/>
          <a:p>
            <a:fld id="{F55C255D-2981-442B-B89C-02B73430237A}" type="datetimeFigureOut">
              <a:rPr lang="sl-SI" smtClean="0"/>
              <a:t>17. 12. 2020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25BFF554-3ABB-4115-8546-6222AFC4239F}" type="slidenum">
              <a:rPr lang="sl-SI" smtClean="0"/>
              <a:t>‹#›</a:t>
            </a:fld>
            <a:endParaRPr lang="sl-SI"/>
          </a:p>
        </p:txBody>
      </p:sp>
    </p:spTree>
    <p:extLst>
      <p:ext uri="{BB962C8B-B14F-4D97-AF65-F5344CB8AC3E}">
        <p14:creationId xmlns:p14="http://schemas.microsoft.com/office/powerpoint/2010/main" val="1071054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navpičnega besedila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10"/>
          </p:nvPr>
        </p:nvSpPr>
        <p:spPr/>
        <p:txBody>
          <a:bodyPr/>
          <a:lstStyle/>
          <a:p>
            <a:fld id="{F55C255D-2981-442B-B89C-02B73430237A}" type="datetimeFigureOut">
              <a:rPr lang="sl-SI" smtClean="0"/>
              <a:t>17. 12. 2020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25BFF554-3ABB-4115-8546-6222AFC4239F}" type="slidenum">
              <a:rPr lang="sl-SI" smtClean="0"/>
              <a:t>‹#›</a:t>
            </a:fld>
            <a:endParaRPr lang="sl-SI"/>
          </a:p>
        </p:txBody>
      </p:sp>
    </p:spTree>
    <p:extLst>
      <p:ext uri="{BB962C8B-B14F-4D97-AF65-F5344CB8AC3E}">
        <p14:creationId xmlns:p14="http://schemas.microsoft.com/office/powerpoint/2010/main" val="2626715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4972050" y="366185"/>
            <a:ext cx="1543050" cy="7802033"/>
          </a:xfrm>
        </p:spPr>
        <p:txBody>
          <a:bodyPr vert="eaVert"/>
          <a:lstStyle/>
          <a:p>
            <a:r>
              <a:rPr lang="sl-SI"/>
              <a:t>Uredite slog naslova matrice</a:t>
            </a:r>
          </a:p>
        </p:txBody>
      </p:sp>
      <p:sp>
        <p:nvSpPr>
          <p:cNvPr id="3" name="Ograda navpičnega besedila 2"/>
          <p:cNvSpPr>
            <a:spLocks noGrp="1"/>
          </p:cNvSpPr>
          <p:nvPr>
            <p:ph type="body" orient="vert" idx="1"/>
          </p:nvPr>
        </p:nvSpPr>
        <p:spPr>
          <a:xfrm>
            <a:off x="342900" y="366185"/>
            <a:ext cx="4514850" cy="7802033"/>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10"/>
          </p:nvPr>
        </p:nvSpPr>
        <p:spPr/>
        <p:txBody>
          <a:bodyPr/>
          <a:lstStyle/>
          <a:p>
            <a:fld id="{F55C255D-2981-442B-B89C-02B73430237A}" type="datetimeFigureOut">
              <a:rPr lang="sl-SI" smtClean="0"/>
              <a:t>17. 12. 2020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25BFF554-3ABB-4115-8546-6222AFC4239F}" type="slidenum">
              <a:rPr lang="sl-SI" smtClean="0"/>
              <a:t>‹#›</a:t>
            </a:fld>
            <a:endParaRPr lang="sl-SI"/>
          </a:p>
        </p:txBody>
      </p:sp>
    </p:spTree>
    <p:extLst>
      <p:ext uri="{BB962C8B-B14F-4D97-AF65-F5344CB8AC3E}">
        <p14:creationId xmlns:p14="http://schemas.microsoft.com/office/powerpoint/2010/main" val="161326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vsebine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10"/>
          </p:nvPr>
        </p:nvSpPr>
        <p:spPr/>
        <p:txBody>
          <a:bodyPr/>
          <a:lstStyle/>
          <a:p>
            <a:fld id="{F55C255D-2981-442B-B89C-02B73430237A}" type="datetimeFigureOut">
              <a:rPr lang="sl-SI" smtClean="0"/>
              <a:t>17. 12. 2020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25BFF554-3ABB-4115-8546-6222AFC4239F}" type="slidenum">
              <a:rPr lang="sl-SI" smtClean="0"/>
              <a:t>‹#›</a:t>
            </a:fld>
            <a:endParaRPr lang="sl-SI"/>
          </a:p>
        </p:txBody>
      </p:sp>
    </p:spTree>
    <p:extLst>
      <p:ext uri="{BB962C8B-B14F-4D97-AF65-F5344CB8AC3E}">
        <p14:creationId xmlns:p14="http://schemas.microsoft.com/office/powerpoint/2010/main" val="2293475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541735" y="5875867"/>
            <a:ext cx="5829300" cy="1816100"/>
          </a:xfrm>
        </p:spPr>
        <p:txBody>
          <a:bodyPr anchor="t"/>
          <a:lstStyle>
            <a:lvl1pPr algn="l">
              <a:defRPr sz="4000" b="1" cap="all"/>
            </a:lvl1pPr>
          </a:lstStyle>
          <a:p>
            <a:r>
              <a:rPr lang="sl-SI"/>
              <a:t>Uredite slog naslova matrice</a:t>
            </a:r>
          </a:p>
        </p:txBody>
      </p:sp>
      <p:sp>
        <p:nvSpPr>
          <p:cNvPr id="3" name="Ograda besedila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Ograda datuma 3"/>
          <p:cNvSpPr>
            <a:spLocks noGrp="1"/>
          </p:cNvSpPr>
          <p:nvPr>
            <p:ph type="dt" sz="half" idx="10"/>
          </p:nvPr>
        </p:nvSpPr>
        <p:spPr/>
        <p:txBody>
          <a:bodyPr/>
          <a:lstStyle/>
          <a:p>
            <a:fld id="{F55C255D-2981-442B-B89C-02B73430237A}" type="datetimeFigureOut">
              <a:rPr lang="sl-SI" smtClean="0"/>
              <a:t>17. 12. 2020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25BFF554-3ABB-4115-8546-6222AFC4239F}" type="slidenum">
              <a:rPr lang="sl-SI" smtClean="0"/>
              <a:t>‹#›</a:t>
            </a:fld>
            <a:endParaRPr lang="sl-SI"/>
          </a:p>
        </p:txBody>
      </p:sp>
    </p:spTree>
    <p:extLst>
      <p:ext uri="{BB962C8B-B14F-4D97-AF65-F5344CB8AC3E}">
        <p14:creationId xmlns:p14="http://schemas.microsoft.com/office/powerpoint/2010/main" val="4180531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vsebine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vsebine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datuma 4"/>
          <p:cNvSpPr>
            <a:spLocks noGrp="1"/>
          </p:cNvSpPr>
          <p:nvPr>
            <p:ph type="dt" sz="half" idx="10"/>
          </p:nvPr>
        </p:nvSpPr>
        <p:spPr/>
        <p:txBody>
          <a:bodyPr/>
          <a:lstStyle/>
          <a:p>
            <a:fld id="{F55C255D-2981-442B-B89C-02B73430237A}" type="datetimeFigureOut">
              <a:rPr lang="sl-SI" smtClean="0"/>
              <a:t>17. 12. 2020</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25BFF554-3ABB-4115-8546-6222AFC4239F}" type="slidenum">
              <a:rPr lang="sl-SI" smtClean="0"/>
              <a:t>‹#›</a:t>
            </a:fld>
            <a:endParaRPr lang="sl-SI"/>
          </a:p>
        </p:txBody>
      </p:sp>
    </p:spTree>
    <p:extLst>
      <p:ext uri="{BB962C8B-B14F-4D97-AF65-F5344CB8AC3E}">
        <p14:creationId xmlns:p14="http://schemas.microsoft.com/office/powerpoint/2010/main" val="2661990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a:t>Uredite slog naslova matrice</a:t>
            </a:r>
          </a:p>
        </p:txBody>
      </p:sp>
      <p:sp>
        <p:nvSpPr>
          <p:cNvPr id="3" name="Ograda besedila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Ograda vsebine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besedila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Ograda vsebine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Ograda datuma 6"/>
          <p:cNvSpPr>
            <a:spLocks noGrp="1"/>
          </p:cNvSpPr>
          <p:nvPr>
            <p:ph type="dt" sz="half" idx="10"/>
          </p:nvPr>
        </p:nvSpPr>
        <p:spPr/>
        <p:txBody>
          <a:bodyPr/>
          <a:lstStyle/>
          <a:p>
            <a:fld id="{F55C255D-2981-442B-B89C-02B73430237A}" type="datetimeFigureOut">
              <a:rPr lang="sl-SI" smtClean="0"/>
              <a:t>17. 12. 2020</a:t>
            </a:fld>
            <a:endParaRPr lang="sl-SI"/>
          </a:p>
        </p:txBody>
      </p:sp>
      <p:sp>
        <p:nvSpPr>
          <p:cNvPr id="8" name="Ograda noge 7"/>
          <p:cNvSpPr>
            <a:spLocks noGrp="1"/>
          </p:cNvSpPr>
          <p:nvPr>
            <p:ph type="ftr" sz="quarter" idx="11"/>
          </p:nvPr>
        </p:nvSpPr>
        <p:spPr/>
        <p:txBody>
          <a:bodyPr/>
          <a:lstStyle/>
          <a:p>
            <a:endParaRPr lang="sl-SI"/>
          </a:p>
        </p:txBody>
      </p:sp>
      <p:sp>
        <p:nvSpPr>
          <p:cNvPr id="9" name="Ograda številke diapozitiva 8"/>
          <p:cNvSpPr>
            <a:spLocks noGrp="1"/>
          </p:cNvSpPr>
          <p:nvPr>
            <p:ph type="sldNum" sz="quarter" idx="12"/>
          </p:nvPr>
        </p:nvSpPr>
        <p:spPr/>
        <p:txBody>
          <a:bodyPr/>
          <a:lstStyle/>
          <a:p>
            <a:fld id="{25BFF554-3ABB-4115-8546-6222AFC4239F}" type="slidenum">
              <a:rPr lang="sl-SI" smtClean="0"/>
              <a:t>‹#›</a:t>
            </a:fld>
            <a:endParaRPr lang="sl-SI"/>
          </a:p>
        </p:txBody>
      </p:sp>
    </p:spTree>
    <p:extLst>
      <p:ext uri="{BB962C8B-B14F-4D97-AF65-F5344CB8AC3E}">
        <p14:creationId xmlns:p14="http://schemas.microsoft.com/office/powerpoint/2010/main" val="239435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datuma 2"/>
          <p:cNvSpPr>
            <a:spLocks noGrp="1"/>
          </p:cNvSpPr>
          <p:nvPr>
            <p:ph type="dt" sz="half" idx="10"/>
          </p:nvPr>
        </p:nvSpPr>
        <p:spPr/>
        <p:txBody>
          <a:bodyPr/>
          <a:lstStyle/>
          <a:p>
            <a:fld id="{F55C255D-2981-442B-B89C-02B73430237A}" type="datetimeFigureOut">
              <a:rPr lang="sl-SI" smtClean="0"/>
              <a:t>17. 12. 2020</a:t>
            </a:fld>
            <a:endParaRPr lang="sl-SI"/>
          </a:p>
        </p:txBody>
      </p:sp>
      <p:sp>
        <p:nvSpPr>
          <p:cNvPr id="4" name="Ograda noge 3"/>
          <p:cNvSpPr>
            <a:spLocks noGrp="1"/>
          </p:cNvSpPr>
          <p:nvPr>
            <p:ph type="ftr" sz="quarter" idx="11"/>
          </p:nvPr>
        </p:nvSpPr>
        <p:spPr/>
        <p:txBody>
          <a:bodyPr/>
          <a:lstStyle/>
          <a:p>
            <a:endParaRPr lang="sl-SI"/>
          </a:p>
        </p:txBody>
      </p:sp>
      <p:sp>
        <p:nvSpPr>
          <p:cNvPr id="5" name="Ograda številke diapozitiva 4"/>
          <p:cNvSpPr>
            <a:spLocks noGrp="1"/>
          </p:cNvSpPr>
          <p:nvPr>
            <p:ph type="sldNum" sz="quarter" idx="12"/>
          </p:nvPr>
        </p:nvSpPr>
        <p:spPr/>
        <p:txBody>
          <a:bodyPr/>
          <a:lstStyle/>
          <a:p>
            <a:fld id="{25BFF554-3ABB-4115-8546-6222AFC4239F}" type="slidenum">
              <a:rPr lang="sl-SI" smtClean="0"/>
              <a:t>‹#›</a:t>
            </a:fld>
            <a:endParaRPr lang="sl-SI"/>
          </a:p>
        </p:txBody>
      </p:sp>
    </p:spTree>
    <p:extLst>
      <p:ext uri="{BB962C8B-B14F-4D97-AF65-F5344CB8AC3E}">
        <p14:creationId xmlns:p14="http://schemas.microsoft.com/office/powerpoint/2010/main" val="1900916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F55C255D-2981-442B-B89C-02B73430237A}" type="datetimeFigureOut">
              <a:rPr lang="sl-SI" smtClean="0"/>
              <a:t>17. 12. 2020</a:t>
            </a:fld>
            <a:endParaRPr lang="sl-SI"/>
          </a:p>
        </p:txBody>
      </p:sp>
      <p:sp>
        <p:nvSpPr>
          <p:cNvPr id="3" name="Ograda noge 2"/>
          <p:cNvSpPr>
            <a:spLocks noGrp="1"/>
          </p:cNvSpPr>
          <p:nvPr>
            <p:ph type="ftr" sz="quarter" idx="11"/>
          </p:nvPr>
        </p:nvSpPr>
        <p:spPr/>
        <p:txBody>
          <a:bodyPr/>
          <a:lstStyle/>
          <a:p>
            <a:endParaRPr lang="sl-SI"/>
          </a:p>
        </p:txBody>
      </p:sp>
      <p:sp>
        <p:nvSpPr>
          <p:cNvPr id="4" name="Ograda številke diapozitiva 3"/>
          <p:cNvSpPr>
            <a:spLocks noGrp="1"/>
          </p:cNvSpPr>
          <p:nvPr>
            <p:ph type="sldNum" sz="quarter" idx="12"/>
          </p:nvPr>
        </p:nvSpPr>
        <p:spPr/>
        <p:txBody>
          <a:bodyPr/>
          <a:lstStyle/>
          <a:p>
            <a:fld id="{25BFF554-3ABB-4115-8546-6222AFC4239F}" type="slidenum">
              <a:rPr lang="sl-SI" smtClean="0"/>
              <a:t>‹#›</a:t>
            </a:fld>
            <a:endParaRPr lang="sl-SI"/>
          </a:p>
        </p:txBody>
      </p:sp>
    </p:spTree>
    <p:extLst>
      <p:ext uri="{BB962C8B-B14F-4D97-AF65-F5344CB8AC3E}">
        <p14:creationId xmlns:p14="http://schemas.microsoft.com/office/powerpoint/2010/main" val="2059677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342900" y="364067"/>
            <a:ext cx="2256235" cy="1549400"/>
          </a:xfrm>
        </p:spPr>
        <p:txBody>
          <a:bodyPr anchor="b"/>
          <a:lstStyle>
            <a:lvl1pPr algn="l">
              <a:defRPr sz="2000" b="1"/>
            </a:lvl1pPr>
          </a:lstStyle>
          <a:p>
            <a:r>
              <a:rPr lang="sl-SI"/>
              <a:t>Uredite slog naslova matrice</a:t>
            </a:r>
          </a:p>
        </p:txBody>
      </p:sp>
      <p:sp>
        <p:nvSpPr>
          <p:cNvPr id="3" name="Ograda vsebine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besedila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Ograda datuma 4"/>
          <p:cNvSpPr>
            <a:spLocks noGrp="1"/>
          </p:cNvSpPr>
          <p:nvPr>
            <p:ph type="dt" sz="half" idx="10"/>
          </p:nvPr>
        </p:nvSpPr>
        <p:spPr/>
        <p:txBody>
          <a:bodyPr/>
          <a:lstStyle/>
          <a:p>
            <a:fld id="{F55C255D-2981-442B-B89C-02B73430237A}" type="datetimeFigureOut">
              <a:rPr lang="sl-SI" smtClean="0"/>
              <a:t>17. 12. 2020</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25BFF554-3ABB-4115-8546-6222AFC4239F}" type="slidenum">
              <a:rPr lang="sl-SI" smtClean="0"/>
              <a:t>‹#›</a:t>
            </a:fld>
            <a:endParaRPr lang="sl-SI"/>
          </a:p>
        </p:txBody>
      </p:sp>
    </p:spTree>
    <p:extLst>
      <p:ext uri="{BB962C8B-B14F-4D97-AF65-F5344CB8AC3E}">
        <p14:creationId xmlns:p14="http://schemas.microsoft.com/office/powerpoint/2010/main" val="2317644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344216" y="6400800"/>
            <a:ext cx="4114800" cy="755651"/>
          </a:xfrm>
        </p:spPr>
        <p:txBody>
          <a:bodyPr anchor="b"/>
          <a:lstStyle>
            <a:lvl1pPr algn="l">
              <a:defRPr sz="2000" b="1"/>
            </a:lvl1pPr>
          </a:lstStyle>
          <a:p>
            <a:r>
              <a:rPr lang="sl-SI"/>
              <a:t>Uredite slog naslova matrice</a:t>
            </a:r>
          </a:p>
        </p:txBody>
      </p:sp>
      <p:sp>
        <p:nvSpPr>
          <p:cNvPr id="3" name="Ograda slike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grada besedila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Ograda datuma 4"/>
          <p:cNvSpPr>
            <a:spLocks noGrp="1"/>
          </p:cNvSpPr>
          <p:nvPr>
            <p:ph type="dt" sz="half" idx="10"/>
          </p:nvPr>
        </p:nvSpPr>
        <p:spPr/>
        <p:txBody>
          <a:bodyPr/>
          <a:lstStyle/>
          <a:p>
            <a:fld id="{F55C255D-2981-442B-B89C-02B73430237A}" type="datetimeFigureOut">
              <a:rPr lang="sl-SI" smtClean="0"/>
              <a:t>17. 12. 2020</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25BFF554-3ABB-4115-8546-6222AFC4239F}" type="slidenum">
              <a:rPr lang="sl-SI" smtClean="0"/>
              <a:t>‹#›</a:t>
            </a:fld>
            <a:endParaRPr lang="sl-SI"/>
          </a:p>
        </p:txBody>
      </p:sp>
    </p:spTree>
    <p:extLst>
      <p:ext uri="{BB962C8B-B14F-4D97-AF65-F5344CB8AC3E}">
        <p14:creationId xmlns:p14="http://schemas.microsoft.com/office/powerpoint/2010/main" val="1144260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naslova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sl-SI"/>
              <a:t>Uredite slog naslova matrice</a:t>
            </a:r>
          </a:p>
        </p:txBody>
      </p:sp>
      <p:sp>
        <p:nvSpPr>
          <p:cNvPr id="3" name="Ograda besedila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F55C255D-2981-442B-B89C-02B73430237A}" type="datetimeFigureOut">
              <a:rPr lang="sl-SI" smtClean="0"/>
              <a:t>17. 12. 2020</a:t>
            </a:fld>
            <a:endParaRPr lang="sl-SI"/>
          </a:p>
        </p:txBody>
      </p:sp>
      <p:sp>
        <p:nvSpPr>
          <p:cNvPr id="5" name="Ograda noge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grada številke diapozitiva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25BFF554-3ABB-4115-8546-6222AFC4239F}" type="slidenum">
              <a:rPr lang="sl-SI" smtClean="0"/>
              <a:t>‹#›</a:t>
            </a:fld>
            <a:endParaRPr lang="sl-SI"/>
          </a:p>
        </p:txBody>
      </p:sp>
    </p:spTree>
    <p:extLst>
      <p:ext uri="{BB962C8B-B14F-4D97-AF65-F5344CB8AC3E}">
        <p14:creationId xmlns:p14="http://schemas.microsoft.com/office/powerpoint/2010/main" val="3728211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5.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7.png"/><Relationship Id="rId21" Type="http://schemas.openxmlformats.org/officeDocument/2006/relationships/image" Target="../media/image25.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image" Target="../media/image6.png"/><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png"/><Relationship Id="rId24" Type="http://schemas.openxmlformats.org/officeDocument/2006/relationships/image" Target="../media/image28.png"/><Relationship Id="rId5" Type="http://schemas.openxmlformats.org/officeDocument/2006/relationships/image" Target="../media/image9.png"/><Relationship Id="rId15" Type="http://schemas.openxmlformats.org/officeDocument/2006/relationships/image" Target="../media/image19.png"/><Relationship Id="rId23" Type="http://schemas.openxmlformats.org/officeDocument/2006/relationships/image" Target="../media/image27.pn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 Id="rId22"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DD7376F-D7BD-43BC-B938-09937F7FA02F}"/>
              </a:ext>
            </a:extLst>
          </p:cNvPr>
          <p:cNvSpPr>
            <a:spLocks noGrp="1"/>
          </p:cNvSpPr>
          <p:nvPr>
            <p:ph type="title"/>
          </p:nvPr>
        </p:nvSpPr>
        <p:spPr>
          <a:xfrm>
            <a:off x="476672" y="1763688"/>
            <a:ext cx="6172200" cy="1524000"/>
          </a:xfrm>
        </p:spPr>
        <p:txBody>
          <a:bodyPr/>
          <a:lstStyle/>
          <a:p>
            <a:r>
              <a:rPr lang="sl-SI" b="1" dirty="0">
                <a:solidFill>
                  <a:schemeClr val="accent6">
                    <a:lumMod val="75000"/>
                  </a:schemeClr>
                </a:solidFill>
              </a:rPr>
              <a:t>AUTUMN </a:t>
            </a:r>
            <a:br>
              <a:rPr lang="sl-SI" b="1" dirty="0">
                <a:solidFill>
                  <a:schemeClr val="accent6">
                    <a:lumMod val="75000"/>
                  </a:schemeClr>
                </a:solidFill>
              </a:rPr>
            </a:br>
            <a:r>
              <a:rPr lang="sl-SI" b="1" dirty="0">
                <a:solidFill>
                  <a:schemeClr val="accent6">
                    <a:lumMod val="75000"/>
                  </a:schemeClr>
                </a:solidFill>
              </a:rPr>
              <a:t>- </a:t>
            </a:r>
            <a:r>
              <a:rPr lang="sl-SI" b="1" dirty="0" err="1">
                <a:solidFill>
                  <a:schemeClr val="accent6">
                    <a:lumMod val="75000"/>
                  </a:schemeClr>
                </a:solidFill>
              </a:rPr>
              <a:t>dice</a:t>
            </a:r>
            <a:r>
              <a:rPr lang="sl-SI" b="1" dirty="0">
                <a:solidFill>
                  <a:schemeClr val="accent6">
                    <a:lumMod val="75000"/>
                  </a:schemeClr>
                </a:solidFill>
              </a:rPr>
              <a:t> game</a:t>
            </a:r>
          </a:p>
        </p:txBody>
      </p:sp>
      <p:pic>
        <p:nvPicPr>
          <p:cNvPr id="3" name="Slika 2">
            <a:extLst>
              <a:ext uri="{FF2B5EF4-FFF2-40B4-BE49-F238E27FC236}">
                <a16:creationId xmlns:a16="http://schemas.microsoft.com/office/drawing/2014/main" id="{0F0236A6-D3B7-4FBC-9AB8-32DB4A07D440}"/>
              </a:ext>
            </a:extLst>
          </p:cNvPr>
          <p:cNvPicPr>
            <a:picLocks noChangeAspect="1"/>
          </p:cNvPicPr>
          <p:nvPr/>
        </p:nvPicPr>
        <p:blipFill>
          <a:blip r:embed="rId2"/>
          <a:stretch>
            <a:fillRect/>
          </a:stretch>
        </p:blipFill>
        <p:spPr>
          <a:xfrm>
            <a:off x="1233819" y="3661130"/>
            <a:ext cx="4390361" cy="4390361"/>
          </a:xfrm>
          <a:prstGeom prst="rect">
            <a:avLst/>
          </a:prstGeom>
        </p:spPr>
      </p:pic>
    </p:spTree>
    <p:extLst>
      <p:ext uri="{BB962C8B-B14F-4D97-AF65-F5344CB8AC3E}">
        <p14:creationId xmlns:p14="http://schemas.microsoft.com/office/powerpoint/2010/main" val="1207311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p:cNvSpPr txBox="1"/>
          <p:nvPr/>
        </p:nvSpPr>
        <p:spPr>
          <a:xfrm>
            <a:off x="548680" y="539552"/>
            <a:ext cx="5832648" cy="8032968"/>
          </a:xfrm>
          <a:prstGeom prst="rect">
            <a:avLst/>
          </a:prstGeom>
          <a:noFill/>
        </p:spPr>
        <p:txBody>
          <a:bodyPr wrap="square" rtlCol="0">
            <a:spAutoFit/>
          </a:bodyPr>
          <a:lstStyle/>
          <a:p>
            <a:r>
              <a:rPr lang="sl-SI" sz="2800" b="1" dirty="0"/>
              <a:t>NAVODILA:</a:t>
            </a:r>
          </a:p>
          <a:p>
            <a:pPr marL="285750" indent="-285750">
              <a:buFontTx/>
              <a:buChar char="-"/>
            </a:pPr>
            <a:r>
              <a:rPr lang="sl-SI" sz="2400" dirty="0"/>
              <a:t>Potrebuješ kocko in toliko igralnih figur, kolikor bo tekmovalcev.</a:t>
            </a:r>
          </a:p>
          <a:p>
            <a:pPr marL="285750" indent="-285750">
              <a:buFontTx/>
              <a:buChar char="-"/>
            </a:pPr>
            <a:r>
              <a:rPr lang="sl-SI" sz="2400" dirty="0"/>
              <a:t>Kocko vržeš 1 x in prestaviš figuro za toliko polj naprej, kot je pik na kocki. Zraven glasno šteješ po angleško. Če sličico pravilno poimenuješ ostaneš na tem polju, če je ne poimenuješ pravilno se vrneš za toliko polj nazaj kot je pik na kocki.</a:t>
            </a:r>
          </a:p>
          <a:p>
            <a:endParaRPr lang="sl-SI" sz="2400" dirty="0"/>
          </a:p>
          <a:p>
            <a:pPr marL="285750" indent="-285750">
              <a:buFontTx/>
              <a:buChar char="-"/>
            </a:pPr>
            <a:r>
              <a:rPr lang="sl-SI" sz="2400" dirty="0"/>
              <a:t>Če prideš na polje TREE           mečeš še 1x.</a:t>
            </a:r>
          </a:p>
          <a:p>
            <a:pPr marL="285750" indent="-285750">
              <a:buFontTx/>
              <a:buChar char="-"/>
            </a:pPr>
            <a:r>
              <a:rPr lang="sl-SI" sz="2400" dirty="0"/>
              <a:t>Zmaga tisti, ki prvi pride na polje</a:t>
            </a:r>
          </a:p>
          <a:p>
            <a:pPr marL="285750" indent="-285750">
              <a:buFontTx/>
              <a:buChar char="-"/>
            </a:pPr>
            <a:endParaRPr lang="sl-SI" sz="2800" dirty="0"/>
          </a:p>
          <a:p>
            <a:r>
              <a:rPr lang="sl-SI" sz="2800" dirty="0"/>
              <a:t>                . </a:t>
            </a:r>
          </a:p>
          <a:p>
            <a:endParaRPr lang="sl-SI" sz="2800" dirty="0"/>
          </a:p>
          <a:p>
            <a:r>
              <a:rPr lang="sl-SI" sz="2800" dirty="0"/>
              <a:t>NAMIG: Pri poimenovanju si pomagaj z interaktivnimi slikovnimi karticami AUTUMN.</a:t>
            </a:r>
          </a:p>
          <a:p>
            <a:endParaRPr lang="sl-SI" sz="2800" dirty="0"/>
          </a:p>
          <a:p>
            <a:endParaRPr lang="sl-SI" sz="2800"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3137" y="3995936"/>
            <a:ext cx="605983" cy="706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Slika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4461" y="4940757"/>
            <a:ext cx="862230" cy="862230"/>
          </a:xfrm>
          <a:prstGeom prst="rect">
            <a:avLst/>
          </a:prstGeom>
        </p:spPr>
      </p:pic>
      <p:pic>
        <p:nvPicPr>
          <p:cNvPr id="4" name="Slika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06791" y="6660232"/>
            <a:ext cx="2316426" cy="2316426"/>
          </a:xfrm>
          <a:prstGeom prst="rect">
            <a:avLst/>
          </a:prstGeom>
        </p:spPr>
      </p:pic>
      <p:pic>
        <p:nvPicPr>
          <p:cNvPr id="10" name="Zvok 9">
            <a:hlinkClick r:id="" action="ppaction://media"/>
            <a:extLst>
              <a:ext uri="{FF2B5EF4-FFF2-40B4-BE49-F238E27FC236}">
                <a16:creationId xmlns:a16="http://schemas.microsoft.com/office/drawing/2014/main" id="{2FDCF894-19CB-45D8-8687-C887E2D216BD}"/>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154738" y="8440738"/>
            <a:ext cx="487362" cy="487362"/>
          </a:xfrm>
          <a:prstGeom prst="rect">
            <a:avLst/>
          </a:prstGeom>
        </p:spPr>
      </p:pic>
    </p:spTree>
    <p:extLst>
      <p:ext uri="{BB962C8B-B14F-4D97-AF65-F5344CB8AC3E}">
        <p14:creationId xmlns:p14="http://schemas.microsoft.com/office/powerpoint/2010/main" val="2825047720"/>
      </p:ext>
    </p:extLst>
  </p:cSld>
  <p:clrMapOvr>
    <a:masterClrMapping/>
  </p:clrMapOvr>
  <mc:AlternateContent xmlns:mc="http://schemas.openxmlformats.org/markup-compatibility/2006">
    <mc:Choice xmlns:p14="http://schemas.microsoft.com/office/powerpoint/2010/main" Requires="p14">
      <p:transition spd="slow" p14:dur="2000" advTm="87513"/>
    </mc:Choice>
    <mc:Fallback>
      <p:transition spd="slow" advTm="8751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656" y="266300"/>
            <a:ext cx="5714448" cy="8869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5683" y="3779912"/>
            <a:ext cx="666232"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4714" y="5796136"/>
            <a:ext cx="688824" cy="670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2789" y="3749481"/>
            <a:ext cx="691558" cy="710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41168" y="3879825"/>
            <a:ext cx="651562" cy="448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19558" y="5778059"/>
            <a:ext cx="719938" cy="608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51672" y="5731529"/>
            <a:ext cx="760487" cy="70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09963" y="1825519"/>
            <a:ext cx="602196" cy="659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40041" y="3795223"/>
            <a:ext cx="678971" cy="692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93359" y="1745701"/>
            <a:ext cx="594910" cy="626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4359" y="1785318"/>
            <a:ext cx="643860" cy="628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8" name="Picture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84784" y="1745701"/>
            <a:ext cx="720080" cy="615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9" name="Picture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78076" y="1754571"/>
            <a:ext cx="700660" cy="670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0" name="Picture 1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53681" y="3790320"/>
            <a:ext cx="624538" cy="678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1" name="Picture 1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078076" y="5635675"/>
            <a:ext cx="695588" cy="723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2" name="Picture 1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402552" y="3719852"/>
            <a:ext cx="576524" cy="708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3" name="Picture 1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281089" y="1835696"/>
            <a:ext cx="554299" cy="666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4" name="Picture 2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393359" y="7668344"/>
            <a:ext cx="646113"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5" name="Picture 2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367227" y="5743683"/>
            <a:ext cx="719137"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6" name="Picture 2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67723" y="5663636"/>
            <a:ext cx="724771" cy="668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8" name="Picture 24"/>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078076" y="7698506"/>
            <a:ext cx="592137"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9" name="Picture 25"/>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502881" y="7668344"/>
            <a:ext cx="701675"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65851" y="7678378"/>
            <a:ext cx="602196" cy="659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0" name="Picture 26"/>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287976" y="7678378"/>
            <a:ext cx="622300"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Slika 3"/>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653448" y="7560743"/>
            <a:ext cx="805682" cy="805682"/>
          </a:xfrm>
          <a:prstGeom prst="rect">
            <a:avLst/>
          </a:prstGeom>
        </p:spPr>
      </p:pic>
    </p:spTree>
    <p:extLst>
      <p:ext uri="{BB962C8B-B14F-4D97-AF65-F5344CB8AC3E}">
        <p14:creationId xmlns:p14="http://schemas.microsoft.com/office/powerpoint/2010/main" val="3780008148"/>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TotalTime>
  <Words>99</Words>
  <Application>Microsoft Office PowerPoint</Application>
  <PresentationFormat>Diaprojekcija na zaslonu (4:3)</PresentationFormat>
  <Paragraphs>11</Paragraphs>
  <Slides>3</Slides>
  <Notes>0</Notes>
  <HiddenSlides>0</HiddenSlides>
  <MMClips>1</MMClips>
  <ScaleCrop>false</ScaleCrop>
  <HeadingPairs>
    <vt:vector size="6" baseType="variant">
      <vt:variant>
        <vt:lpstr>Uporabljene pisave</vt:lpstr>
      </vt:variant>
      <vt:variant>
        <vt:i4>2</vt:i4>
      </vt:variant>
      <vt:variant>
        <vt:lpstr>Tema</vt:lpstr>
      </vt:variant>
      <vt:variant>
        <vt:i4>1</vt:i4>
      </vt:variant>
      <vt:variant>
        <vt:lpstr>Naslovi diapozitivov</vt:lpstr>
      </vt:variant>
      <vt:variant>
        <vt:i4>3</vt:i4>
      </vt:variant>
    </vt:vector>
  </HeadingPairs>
  <TitlesOfParts>
    <vt:vector size="6" baseType="lpstr">
      <vt:lpstr>Arial</vt:lpstr>
      <vt:lpstr>Calibri</vt:lpstr>
      <vt:lpstr>Officeova tema</vt:lpstr>
      <vt:lpstr>AUTUMN  - dice game</vt:lpstr>
      <vt:lpstr>PowerPointova predstavitev</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ninak</dc:creator>
  <cp:lastModifiedBy>Davor Blatnik</cp:lastModifiedBy>
  <cp:revision>6</cp:revision>
  <dcterms:created xsi:type="dcterms:W3CDTF">2020-11-22T16:20:18Z</dcterms:created>
  <dcterms:modified xsi:type="dcterms:W3CDTF">2020-12-17T01:07:31Z</dcterms:modified>
</cp:coreProperties>
</file>