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56" r:id="rId6"/>
  </p:sldIdLst>
  <p:sldSz cx="9144000" cy="6858000" type="screen4x3"/>
  <p:notesSz cx="6797675" cy="98742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81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65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08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12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513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03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6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70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7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409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1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303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21" Type="http://schemas.openxmlformats.org/officeDocument/2006/relationships/image" Target="../media/image9.png"/><Relationship Id="rId7" Type="http://schemas.microsoft.com/office/2007/relationships/media" Target="../media/media6.m4a"/><Relationship Id="rId12" Type="http://schemas.microsoft.com/office/2007/relationships/media" Target="../media/media11.m4a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microsoft.com/office/2007/relationships/media" Target="../media/media1.m4a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24" Type="http://schemas.openxmlformats.org/officeDocument/2006/relationships/image" Target="../media/image12.png"/><Relationship Id="rId5" Type="http://schemas.microsoft.com/office/2007/relationships/media" Target="../media/media4.m4a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microsoft.com/office/2007/relationships/media" Target="../media/media9.m4a"/><Relationship Id="rId19" Type="http://schemas.openxmlformats.org/officeDocument/2006/relationships/image" Target="../media/image7.png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slideLayout" Target="../slideLayouts/slideLayout7.xml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microsoft.com/office/2007/relationships/media" Target="../media/media11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5" Type="http://schemas.microsoft.com/office/2007/relationships/media" Target="../media/media4.m4a"/><Relationship Id="rId10" Type="http://schemas.microsoft.com/office/2007/relationships/media" Target="../media/media9.m4a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106"/>
            <a:ext cx="9144000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223628" y="2564904"/>
            <a:ext cx="669674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8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279059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56818" y="574125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Naloge rešuj po vrsti. Kot ti gre prva naloga že dobro, začni delati drugo nalogo in tako naprej, dokler ne znaš poimenovati vseh vremenskih pojavov.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251520" y="2348880"/>
            <a:ext cx="8424936" cy="1341263"/>
            <a:chOff x="1331640" y="4308211"/>
            <a:chExt cx="5680925" cy="1341263"/>
          </a:xfrm>
        </p:grpSpPr>
        <p:sp>
          <p:nvSpPr>
            <p:cNvPr id="5" name="Puščica dol 4"/>
            <p:cNvSpPr/>
            <p:nvPr/>
          </p:nvSpPr>
          <p:spPr>
            <a:xfrm>
              <a:off x="6364493" y="4353330"/>
              <a:ext cx="648072" cy="1296144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" name="Puščica dol 5"/>
            <p:cNvSpPr/>
            <p:nvPr/>
          </p:nvSpPr>
          <p:spPr>
            <a:xfrm>
              <a:off x="1331640" y="4308211"/>
              <a:ext cx="648072" cy="1296144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9" name="PoljeZBesedilom 8"/>
          <p:cNvSpPr txBox="1"/>
          <p:nvPr/>
        </p:nvSpPr>
        <p:spPr>
          <a:xfrm>
            <a:off x="635575" y="260648"/>
            <a:ext cx="740357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chemeClr val="accent6">
                    <a:lumMod val="75000"/>
                  </a:schemeClr>
                </a:solidFill>
              </a:rPr>
              <a:t>KAKO SE UČIM?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B0701712-9038-47B0-81A8-0604E33BD665}"/>
              </a:ext>
            </a:extLst>
          </p:cNvPr>
          <p:cNvSpPr txBox="1"/>
          <p:nvPr/>
        </p:nvSpPr>
        <p:spPr>
          <a:xfrm>
            <a:off x="1475655" y="1674674"/>
            <a:ext cx="6048672" cy="32932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3200" b="1" dirty="0"/>
              <a:t>1. naloga: POSLUŠAJ in PONOVI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POSLUŠAJ in POKAŽI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POVEJ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PREBERI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IGRE S SLIKOVNIMI KARTICAMI</a:t>
            </a:r>
            <a:r>
              <a:rPr lang="sl-SI" sz="2400" b="1" dirty="0"/>
              <a:t> </a:t>
            </a:r>
            <a:r>
              <a:rPr lang="sl-SI" sz="1600" b="1" dirty="0"/>
              <a:t>(najdeš jih v zavihku O učenju – Navodila za uporabo slikovnih kartic in igre)</a:t>
            </a:r>
          </a:p>
        </p:txBody>
      </p:sp>
    </p:spTree>
    <p:extLst>
      <p:ext uri="{BB962C8B-B14F-4D97-AF65-F5344CB8AC3E}">
        <p14:creationId xmlns:p14="http://schemas.microsoft.com/office/powerpoint/2010/main" val="1696536540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21307" x="1125538" y="1963738"/>
          <p14:tracePt t="21629" x="1116013" y="1963738"/>
          <p14:tracePt t="21631" x="1106488" y="1955800"/>
          <p14:tracePt t="21642" x="1098550" y="1955800"/>
          <p14:tracePt t="21658" x="1081088" y="1955800"/>
          <p14:tracePt t="21678" x="1071563" y="1955800"/>
          <p14:tracePt t="21692" x="1062038" y="1955800"/>
          <p14:tracePt t="21710" x="1044575" y="1955800"/>
          <p14:tracePt t="21726" x="1035050" y="1973263"/>
          <p14:tracePt t="21726" x="1027113" y="1982788"/>
          <p14:tracePt t="21744" x="1017588" y="2000250"/>
          <p14:tracePt t="21759" x="1000125" y="2027238"/>
          <p14:tracePt t="21777" x="990600" y="2035175"/>
          <p14:tracePt t="21793" x="982663" y="2054225"/>
          <p14:tracePt t="21810" x="973138" y="2062163"/>
          <p14:tracePt t="21825" x="973138" y="2071688"/>
          <p14:tracePt t="21842" x="973138" y="2125663"/>
          <p14:tracePt t="21875" x="973138" y="2160588"/>
          <p14:tracePt t="21876" x="982663" y="2205038"/>
          <p14:tracePt t="21895" x="1000125" y="2241550"/>
          <p14:tracePt t="21909" x="1017588" y="2268538"/>
          <p14:tracePt t="21926" x="1027113" y="2295525"/>
          <p14:tracePt t="21942" x="1054100" y="2339975"/>
          <p14:tracePt t="21959" x="1089025" y="2392363"/>
          <p14:tracePt t="21975" x="1133475" y="2455863"/>
          <p14:tracePt t="21992" x="1169988" y="2490788"/>
          <p14:tracePt t="22009" x="1223963" y="2508250"/>
          <p14:tracePt t="22026" x="1268413" y="2527300"/>
          <p14:tracePt t="22043" x="1285875" y="2535238"/>
          <p14:tracePt t="22059" x="1295400" y="2535238"/>
          <p14:tracePt t="22076" x="1320800" y="2535238"/>
          <p14:tracePt t="22092" x="1455738" y="2527300"/>
          <p14:tracePt t="22127" x="1535113" y="2508250"/>
          <p14:tracePt t="22143" x="1606550" y="2490788"/>
          <p14:tracePt t="22159" x="1652588" y="2473325"/>
          <p14:tracePt t="22175" x="1677988" y="2446338"/>
          <p14:tracePt t="22192" x="1714500" y="2392363"/>
          <p14:tracePt t="22209" x="1731963" y="2347913"/>
          <p14:tracePt t="22227" x="1749425" y="2303463"/>
          <p14:tracePt t="22242" x="1768475" y="2249488"/>
          <p14:tracePt t="22260" x="1768475" y="2214563"/>
          <p14:tracePt t="22276" x="1768475" y="2178050"/>
          <p14:tracePt t="22292" x="1768475" y="2133600"/>
          <p14:tracePt t="22309" x="1741488" y="2071688"/>
          <p14:tracePt t="22325" x="1724025" y="2027238"/>
          <p14:tracePt t="22342" x="1697038" y="2000250"/>
          <p14:tracePt t="22359" x="1677988" y="1982788"/>
          <p14:tracePt t="22376" x="1625600" y="1955800"/>
          <p14:tracePt t="22393" x="1581150" y="1938338"/>
          <p14:tracePt t="22409" x="1535113" y="1919288"/>
          <p14:tracePt t="22426" x="1482725" y="1911350"/>
          <p14:tracePt t="22442" x="1446213" y="1901825"/>
          <p14:tracePt t="22442" x="1428750" y="1892300"/>
          <p14:tracePt t="22459" x="1384300" y="1874838"/>
          <p14:tracePt t="22476" x="1339850" y="1866900"/>
          <p14:tracePt t="22493" x="1295400" y="1866900"/>
          <p14:tracePt t="22509" x="1249363" y="1857375"/>
          <p14:tracePt t="22527" x="1204913" y="1847850"/>
          <p14:tracePt t="22541" x="1160463" y="1839913"/>
          <p14:tracePt t="22541" x="1143000" y="1839913"/>
          <p14:tracePt t="22560" x="1098550" y="1839913"/>
          <p14:tracePt t="22575" x="1071563" y="1839913"/>
          <p14:tracePt t="22592" x="1054100" y="1839913"/>
          <p14:tracePt t="22609" x="1017588" y="1839913"/>
          <p14:tracePt t="22626" x="982663" y="1857375"/>
          <p14:tracePt t="22643" x="955675" y="1874838"/>
          <p14:tracePt t="22659" x="911225" y="1901825"/>
          <p14:tracePt t="22676" x="892175" y="1938338"/>
          <p14:tracePt t="22692" x="884238" y="1982788"/>
          <p14:tracePt t="22710" x="884238" y="2035175"/>
          <p14:tracePt t="22726" x="892175" y="2081213"/>
          <p14:tracePt t="22742" x="911225" y="2125663"/>
          <p14:tracePt t="22758" x="938213" y="2170113"/>
          <p14:tracePt t="22775" x="955675" y="2224088"/>
          <p14:tracePt t="22792" x="1017588" y="2286000"/>
          <p14:tracePt t="22809" x="1054100" y="2312988"/>
          <p14:tracePt t="22826" x="1116013" y="2366963"/>
          <p14:tracePt t="22861" x="1177925" y="2419350"/>
          <p14:tracePt t="22892" x="1303338" y="2473325"/>
          <p14:tracePt t="22926" x="1366838" y="2473325"/>
          <p14:tracePt t="22942" x="1419225" y="2473325"/>
          <p14:tracePt t="22959" x="1473200" y="2455863"/>
          <p14:tracePt t="22976" x="1527175" y="2428875"/>
          <p14:tracePt t="22992" x="1554163" y="2411413"/>
          <p14:tracePt t="23009" x="1571625" y="2392363"/>
          <p14:tracePt t="23026" x="1589088" y="2366963"/>
          <p14:tracePt t="23042" x="1598613" y="2339975"/>
          <p14:tracePt t="23059" x="1616075" y="2303463"/>
          <p14:tracePt t="23076" x="1625600" y="2276475"/>
          <p14:tracePt t="23092" x="1625600" y="2232025"/>
          <p14:tracePt t="23109" x="1625600" y="2187575"/>
          <p14:tracePt t="23126" x="1625600" y="2152650"/>
          <p14:tracePt t="23142" x="1616075" y="2098675"/>
          <p14:tracePt t="23160" x="1598613" y="2054225"/>
          <p14:tracePt t="23176" x="1581150" y="2035175"/>
          <p14:tracePt t="23193" x="1554163" y="2017713"/>
          <p14:tracePt t="23209" x="1544638" y="1990725"/>
          <p14:tracePt t="23225" x="1527175" y="1982788"/>
          <p14:tracePt t="23225" x="1517650" y="1973263"/>
          <p14:tracePt t="23243" x="1509713" y="1963738"/>
          <p14:tracePt t="23258" x="1473200" y="1955800"/>
          <p14:tracePt t="23277" x="1428750" y="1946275"/>
          <p14:tracePt t="23292" x="1384300" y="1946275"/>
          <p14:tracePt t="23309" x="1330325" y="1946275"/>
          <p14:tracePt t="23326" x="1268413" y="1938338"/>
          <p14:tracePt t="23344" x="1204913" y="1928813"/>
          <p14:tracePt t="23358" x="1116013" y="1911350"/>
          <p14:tracePt t="23376" x="1062038" y="1901825"/>
          <p14:tracePt t="23393" x="1017588" y="1901825"/>
          <p14:tracePt t="23409" x="990600" y="1901825"/>
          <p14:tracePt t="23427" x="963613" y="1901825"/>
          <p14:tracePt t="23442" x="955675" y="1911350"/>
          <p14:tracePt t="23459" x="938213" y="1911350"/>
          <p14:tracePt t="23475" x="938213" y="1919288"/>
          <p14:tracePt t="23693" x="0" y="0"/>
        </p14:tracePtLst>
        <p14:tracePtLst>
          <p14:tracePt t="53068" x="312738" y="1812925"/>
          <p14:tracePt t="53230" x="312738" y="1803400"/>
          <p14:tracePt t="53235" x="214313" y="1749425"/>
          <p14:tracePt t="53260" x="169863" y="1724025"/>
          <p14:tracePt t="53275" x="125413" y="1687513"/>
          <p14:tracePt t="53292" x="106363" y="1677988"/>
          <p14:tracePt t="53351" x="115888" y="1677988"/>
          <p14:tracePt t="53432" x="133350" y="1677988"/>
          <p14:tracePt t="53433" x="169863" y="1677988"/>
          <p14:tracePt t="53442" x="249238" y="1724025"/>
          <p14:tracePt t="53458" x="330200" y="1749425"/>
          <p14:tracePt t="53475" x="419100" y="1768475"/>
          <p14:tracePt t="53493" x="463550" y="1785938"/>
          <p14:tracePt t="53509" x="517525" y="1803400"/>
          <p14:tracePt t="53526" x="581025" y="1812925"/>
          <p14:tracePt t="53542" x="687388" y="1830388"/>
          <p14:tracePt t="53558" x="857250" y="1847850"/>
          <p14:tracePt t="53575" x="1062038" y="1901825"/>
          <p14:tracePt t="53591" x="1384300" y="1963738"/>
          <p14:tracePt t="53609" x="1562100" y="1990725"/>
          <p14:tracePt t="53625" x="1697038" y="2017713"/>
          <p14:tracePt t="53642" x="1847850" y="2071688"/>
          <p14:tracePt t="53660" x="1973263" y="2125663"/>
          <p14:tracePt t="53676" x="2054225" y="2187575"/>
          <p14:tracePt t="53691" x="2187575" y="2249488"/>
          <p14:tracePt t="53708" x="2384425" y="2320925"/>
          <p14:tracePt t="53725" x="2509838" y="2347913"/>
          <p14:tracePt t="53742" x="2643188" y="2384425"/>
          <p14:tracePt t="53775" x="2652713" y="2392363"/>
          <p14:tracePt t="53792" x="2660650" y="2392363"/>
          <p14:tracePt t="53809" x="2670175" y="2401888"/>
          <p14:tracePt t="53825" x="2678113" y="2419350"/>
          <p14:tracePt t="53825" x="2687638" y="2419350"/>
          <p14:tracePt t="53843" x="2732088" y="2436813"/>
          <p14:tracePt t="53859" x="2776538" y="2463800"/>
          <p14:tracePt t="53891" x="2820988" y="2482850"/>
          <p14:tracePt t="53892" x="2874963" y="2500313"/>
          <p14:tracePt t="53908" x="2938463" y="2527300"/>
          <p14:tracePt t="53927" x="2946400" y="2527300"/>
          <p14:tracePt t="53941" x="2973388" y="2554288"/>
          <p14:tracePt t="53959" x="2982913" y="2562225"/>
          <p14:tracePt t="53975" x="2982913" y="2571750"/>
          <p14:tracePt t="54013" x="2982913" y="2579688"/>
          <p14:tracePt t="54014" x="2973388" y="2579688"/>
          <p14:tracePt t="54026" x="2955925" y="2589213"/>
          <p14:tracePt t="54041" x="2901950" y="2589213"/>
          <p14:tracePt t="54058" x="2840038" y="2579688"/>
          <p14:tracePt t="54075" x="2795588" y="2562225"/>
          <p14:tracePt t="54092" x="2759075" y="2544763"/>
          <p14:tracePt t="54109" x="2732088" y="2527300"/>
          <p14:tracePt t="54125" x="2724150" y="2490788"/>
          <p14:tracePt t="54142" x="2714625" y="2419350"/>
          <p14:tracePt t="54158" x="2714625" y="2357438"/>
          <p14:tracePt t="54158" x="2714625" y="2330450"/>
          <p14:tracePt t="54178" x="2714625" y="2295525"/>
          <p14:tracePt t="54191" x="2732088" y="2224088"/>
          <p14:tracePt t="54209" x="2749550" y="2187575"/>
          <p14:tracePt t="54226" x="2768600" y="2152650"/>
          <p14:tracePt t="54242" x="2795588" y="2133600"/>
          <p14:tracePt t="54259" x="2820988" y="2116138"/>
          <p14:tracePt t="54274" x="2857500" y="2098675"/>
          <p14:tracePt t="54274" x="2884488" y="2089150"/>
          <p14:tracePt t="54292" x="2919413" y="2071688"/>
          <p14:tracePt t="54308" x="2955925" y="2071688"/>
          <p14:tracePt t="54326" x="3027363" y="2071688"/>
          <p14:tracePt t="54359" x="3044825" y="2071688"/>
          <p14:tracePt t="54392" x="3054350" y="2089150"/>
          <p14:tracePt t="54409" x="3062288" y="2098675"/>
          <p14:tracePt t="54425" x="3071813" y="2125663"/>
          <p14:tracePt t="54442" x="3081338" y="2133600"/>
          <p14:tracePt t="54459" x="3089275" y="2143125"/>
          <p14:tracePt t="54475" x="3098800" y="2160588"/>
          <p14:tracePt t="54492" x="3098800" y="2178050"/>
          <p14:tracePt t="54510" x="3098800" y="2187575"/>
          <p14:tracePt t="54525" x="3089275" y="2205038"/>
          <p14:tracePt t="54542" x="3071813" y="2224088"/>
          <p14:tracePt t="54559" x="3044825" y="2224088"/>
          <p14:tracePt t="54575" x="2990850" y="2241550"/>
          <p14:tracePt t="54592" x="2911475" y="2259013"/>
          <p14:tracePt t="54608" x="2847975" y="2259013"/>
          <p14:tracePt t="54625" x="2786063" y="2268538"/>
          <p14:tracePt t="54642" x="2732088" y="2268538"/>
          <p14:tracePt t="54660" x="2724150" y="2268538"/>
          <p14:tracePt t="54676" x="2697163" y="2259013"/>
          <p14:tracePt t="54691" x="2660650" y="2232025"/>
          <p14:tracePt t="54709" x="2633663" y="2205038"/>
          <p14:tracePt t="54725" x="2598738" y="2170113"/>
          <p14:tracePt t="54743" x="2589213" y="2143125"/>
          <p14:tracePt t="54759" x="2589213" y="2133600"/>
          <p14:tracePt t="54775" x="2589213" y="2125663"/>
          <p14:tracePt t="54791" x="2589213" y="2116138"/>
          <p14:tracePt t="54810" x="2598738" y="2116138"/>
          <p14:tracePt t="54980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89253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536" y="338336"/>
            <a:ext cx="1438275" cy="16002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83768" y="4869160"/>
            <a:ext cx="1857375" cy="16383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4267" y="404944"/>
            <a:ext cx="1476375" cy="15430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8860" y="2600324"/>
            <a:ext cx="1571625" cy="16573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91098" y="260648"/>
            <a:ext cx="1504950" cy="149542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64288" y="294287"/>
            <a:ext cx="1724025" cy="15621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3502" y="5207297"/>
            <a:ext cx="1571625" cy="96202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83767" y="2780928"/>
            <a:ext cx="1843405" cy="115212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6225" y="2690811"/>
            <a:ext cx="1200150" cy="147637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54521" y="2714623"/>
            <a:ext cx="1352550" cy="142875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33935" y="4893946"/>
            <a:ext cx="1819275" cy="1343025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1759ED62-B9E1-4A67-9F53-CF04E6FD0E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0" end="756.029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56803" y="1667965"/>
            <a:ext cx="487363" cy="48736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6B9AE9A8-4B2E-4503-B606-821BF37A84C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24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843126" y="1667965"/>
            <a:ext cx="487363" cy="487363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id="{77D2C606-2B25-4189-A73E-C0ECF590DF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104" end="1024.066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120421" y="1744714"/>
            <a:ext cx="487363" cy="487363"/>
          </a:xfrm>
          <a:prstGeom prst="rect">
            <a:avLst/>
          </a:prstGeom>
        </p:spPr>
      </p:pic>
      <p:pic>
        <p:nvPicPr>
          <p:cNvPr id="48" name="Posnet zvok">
            <a:hlinkClick r:id="" action="ppaction://media"/>
            <a:extLst>
              <a:ext uri="{FF2B5EF4-FFF2-40B4-BE49-F238E27FC236}">
                <a16:creationId xmlns:a16="http://schemas.microsoft.com/office/drawing/2014/main" id="{B6497835-7EB3-4E46-9804-7427CDC88F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912" end="1072.209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39347" y="1629861"/>
            <a:ext cx="487363" cy="487363"/>
          </a:xfrm>
          <a:prstGeom prst="rect">
            <a:avLst/>
          </a:prstGeom>
        </p:spPr>
      </p:pic>
      <p:pic>
        <p:nvPicPr>
          <p:cNvPr id="49" name="Posnet zvok">
            <a:hlinkClick r:id="" action="ppaction://media"/>
            <a:extLst>
              <a:ext uri="{FF2B5EF4-FFF2-40B4-BE49-F238E27FC236}">
                <a16:creationId xmlns:a16="http://schemas.microsoft.com/office/drawing/2014/main" id="{7194C8D6-B04F-4673-92A2-7D86DD5627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347" end="724.088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18687" y="3868940"/>
            <a:ext cx="487363" cy="487363"/>
          </a:xfrm>
          <a:prstGeom prst="rect">
            <a:avLst/>
          </a:prstGeom>
        </p:spPr>
      </p:pic>
      <p:pic>
        <p:nvPicPr>
          <p:cNvPr id="50" name="Posnet zvok">
            <a:hlinkClick r:id="" action="ppaction://media"/>
            <a:extLst>
              <a:ext uri="{FF2B5EF4-FFF2-40B4-BE49-F238E27FC236}">
                <a16:creationId xmlns:a16="http://schemas.microsoft.com/office/drawing/2014/main" id="{783810B5-8875-44C0-996A-747C799E175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715" end="807.9299999999999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852848" y="3872811"/>
            <a:ext cx="487363" cy="487363"/>
          </a:xfrm>
          <a:prstGeom prst="rect">
            <a:avLst/>
          </a:prstGeom>
        </p:spPr>
      </p:pic>
      <p:pic>
        <p:nvPicPr>
          <p:cNvPr id="51" name="Posnet zvok">
            <a:hlinkClick r:id="" action="ppaction://media"/>
            <a:extLst>
              <a:ext uri="{FF2B5EF4-FFF2-40B4-BE49-F238E27FC236}">
                <a16:creationId xmlns:a16="http://schemas.microsoft.com/office/drawing/2014/main" id="{EF2F7E3A-54E8-4A1D-8C3B-111723A4E9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645" end="830.27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252366" y="3983334"/>
            <a:ext cx="487363" cy="487363"/>
          </a:xfrm>
          <a:prstGeom prst="rect">
            <a:avLst/>
          </a:prstGeom>
        </p:spPr>
      </p:pic>
      <p:pic>
        <p:nvPicPr>
          <p:cNvPr id="52" name="Posnet zvok">
            <a:hlinkClick r:id="" action="ppaction://media"/>
            <a:extLst>
              <a:ext uri="{FF2B5EF4-FFF2-40B4-BE49-F238E27FC236}">
                <a16:creationId xmlns:a16="http://schemas.microsoft.com/office/drawing/2014/main" id="{14A9AE8D-0500-4D91-A401-94B1C44BFD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2088" end="1125.748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88504" y="6201185"/>
            <a:ext cx="487363" cy="487363"/>
          </a:xfrm>
          <a:prstGeom prst="rect">
            <a:avLst/>
          </a:prstGeom>
        </p:spPr>
      </p:pic>
      <p:pic>
        <p:nvPicPr>
          <p:cNvPr id="54" name="Posnet zvok">
            <a:hlinkClick r:id="" action="ppaction://media"/>
            <a:extLst>
              <a:ext uri="{FF2B5EF4-FFF2-40B4-BE49-F238E27FC236}">
                <a16:creationId xmlns:a16="http://schemas.microsoft.com/office/drawing/2014/main" id="{3B1BF161-D421-4F74-B520-14C3781E232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682" end="235.304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995936" y="6263778"/>
            <a:ext cx="487363" cy="487363"/>
          </a:xfrm>
          <a:prstGeom prst="rect">
            <a:avLst/>
          </a:prstGeom>
        </p:spPr>
      </p:pic>
      <p:pic>
        <p:nvPicPr>
          <p:cNvPr id="56" name="Posnet zvok">
            <a:hlinkClick r:id="" action="ppaction://media"/>
            <a:extLst>
              <a:ext uri="{FF2B5EF4-FFF2-40B4-BE49-F238E27FC236}">
                <a16:creationId xmlns:a16="http://schemas.microsoft.com/office/drawing/2014/main" id="{B6755B50-2DB5-43EE-B507-EB5E8EC87C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920" end="1003.367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082156" y="6177465"/>
            <a:ext cx="487363" cy="487363"/>
          </a:xfrm>
          <a:prstGeom prst="rect">
            <a:avLst/>
          </a:prstGeom>
        </p:spPr>
      </p:pic>
      <p:pic>
        <p:nvPicPr>
          <p:cNvPr id="58" name="Posnet zvok">
            <a:hlinkClick r:id="" action="ppaction://media"/>
            <a:extLst>
              <a:ext uri="{FF2B5EF4-FFF2-40B4-BE49-F238E27FC236}">
                <a16:creationId xmlns:a16="http://schemas.microsoft.com/office/drawing/2014/main" id="{46E37EAF-6A4C-40CB-825F-4E4F98BC5E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2036" end="1196.048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414750" y="3933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8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9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8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6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4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1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8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1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8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1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2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53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54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55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6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57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0BE357C-0787-4481-9B0E-ED6F2807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435085"/>
              </p:ext>
            </p:extLst>
          </p:nvPr>
        </p:nvGraphicFramePr>
        <p:xfrm>
          <a:off x="0" y="-1"/>
          <a:ext cx="9144000" cy="9144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321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2B0DE8D2-CAE1-480B-AF0A-586029B2E0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0" end="756.02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41787" y="836126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48CB5B07-962F-4A3C-A26F-7F8720A8914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2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69445" y="539323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F5E2CF3D-3E0E-4D9E-A434-9536B4478A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104" end="1024.0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52791" y="3068960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FCAB4DEB-CD15-4836-94BB-D5345E21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912" end="1072.20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8076" y="3068960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7F847578-BD96-4451-97A6-495668EBF5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347" end="724.08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81129" y="83358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9C8D8FCD-69CA-4E48-808A-1DAF601766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715" end="807.929999999999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69445" y="836126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75F35ED1-F284-40EC-817C-42A96CD470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645" end="830.2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4160" y="3068960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A6E0D0DB-5410-475E-8833-FFA731D196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2088" end="1125.74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69445" y="3068959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CCE9C1B8-4E06-4F3E-BB14-93AADB9727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682" end="235.30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52790" y="539323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8664A1C6-9E32-43E5-82D1-938AB8CC23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920" end="1003.36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0178" y="83358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FB9B86CE-1DAC-4EA1-A99E-3ADB746CD6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2036" end="1196.04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4160" y="539323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927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9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0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1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3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4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5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6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7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45706"/>
              </p:ext>
            </p:extLst>
          </p:nvPr>
        </p:nvGraphicFramePr>
        <p:xfrm>
          <a:off x="0" y="-6529"/>
          <a:ext cx="9144000" cy="6864528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26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is </a:t>
                      </a:r>
                    </a:p>
                    <a:p>
                      <a:pPr algn="ctr"/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SUNNY.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is </a:t>
                      </a:r>
                    </a:p>
                    <a:p>
                      <a:pPr algn="ctr"/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RAINY.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is </a:t>
                      </a:r>
                    </a:p>
                    <a:p>
                      <a:pPr algn="ctr"/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SNOWY.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is </a:t>
                      </a:r>
                    </a:p>
                    <a:p>
                      <a:pPr algn="ctr"/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FOGGY.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525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is </a:t>
                      </a:r>
                    </a:p>
                    <a:p>
                      <a:pPr algn="ctr"/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STORMY.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is </a:t>
                      </a:r>
                    </a:p>
                    <a:p>
                      <a:pPr algn="ctr"/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WINDY.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is </a:t>
                      </a:r>
                    </a:p>
                    <a:p>
                      <a:pPr algn="ctr"/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HOT.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is </a:t>
                      </a:r>
                    </a:p>
                    <a:p>
                      <a:pPr algn="ctr"/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COLD.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403"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is </a:t>
                      </a:r>
                    </a:p>
                    <a:p>
                      <a:pPr algn="ctr"/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CLOUDY.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is </a:t>
                      </a:r>
                    </a:p>
                    <a:p>
                      <a:pPr algn="ctr"/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PARTLY</a:t>
                      </a:r>
                    </a:p>
                    <a:p>
                      <a:pPr algn="ctr"/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SUNNY.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 is a </a:t>
                      </a: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RAINBOW.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49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120</Words>
  <Application>Microsoft Office PowerPoint</Application>
  <PresentationFormat>Diaprojekcija na zaslonu (4:3)</PresentationFormat>
  <Paragraphs>39</Paragraphs>
  <Slides>5</Slides>
  <Notes>0</Notes>
  <HiddenSlides>0</HiddenSlides>
  <MMClips>22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33</cp:revision>
  <cp:lastPrinted>2020-01-13T15:38:42Z</cp:lastPrinted>
  <dcterms:created xsi:type="dcterms:W3CDTF">2019-11-05T16:51:53Z</dcterms:created>
  <dcterms:modified xsi:type="dcterms:W3CDTF">2020-12-13T20:59:44Z</dcterms:modified>
</cp:coreProperties>
</file>