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63" r:id="rId5"/>
    <p:sldId id="257" r:id="rId6"/>
    <p:sldId id="258" r:id="rId7"/>
    <p:sldId id="264" r:id="rId8"/>
    <p:sldId id="259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99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6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770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4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427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5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150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619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23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2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9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microsoft.com/office/2007/relationships/media" Target="../media/media6.m4a"/><Relationship Id="rId12" Type="http://schemas.microsoft.com/office/2007/relationships/media" Target="../media/media11.m4a"/><Relationship Id="rId17" Type="http://schemas.openxmlformats.org/officeDocument/2006/relationships/image" Target="../media/image5.jpeg"/><Relationship Id="rId25" Type="http://schemas.openxmlformats.org/officeDocument/2006/relationships/image" Target="../media/image13.png"/><Relationship Id="rId2" Type="http://schemas.microsoft.com/office/2007/relationships/media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gif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24" Type="http://schemas.openxmlformats.org/officeDocument/2006/relationships/image" Target="../media/image12.png"/><Relationship Id="rId5" Type="http://schemas.microsoft.com/office/2007/relationships/media" Target="../media/media4.m4a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microsoft.com/office/2007/relationships/media" Target="../media/media9.m4a"/><Relationship Id="rId19" Type="http://schemas.openxmlformats.org/officeDocument/2006/relationships/image" Target="../media/image7.jpeg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gif"/><Relationship Id="rId2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microsoft.com/office/2007/relationships/media" Target="../media/media18.wav"/><Relationship Id="rId18" Type="http://schemas.openxmlformats.org/officeDocument/2006/relationships/audio" Target="../media/media20.wav"/><Relationship Id="rId3" Type="http://schemas.microsoft.com/office/2007/relationships/media" Target="../media/media13.wav"/><Relationship Id="rId21" Type="http://schemas.microsoft.com/office/2007/relationships/media" Target="../media/media22.wav"/><Relationship Id="rId7" Type="http://schemas.microsoft.com/office/2007/relationships/media" Target="../media/media15.wav"/><Relationship Id="rId12" Type="http://schemas.openxmlformats.org/officeDocument/2006/relationships/audio" Target="../media/media17.wav"/><Relationship Id="rId17" Type="http://schemas.microsoft.com/office/2007/relationships/media" Target="../media/media20.wav"/><Relationship Id="rId2" Type="http://schemas.openxmlformats.org/officeDocument/2006/relationships/audio" Target="../media/media12.wav"/><Relationship Id="rId16" Type="http://schemas.openxmlformats.org/officeDocument/2006/relationships/audio" Target="../media/media19.wav"/><Relationship Id="rId20" Type="http://schemas.openxmlformats.org/officeDocument/2006/relationships/audio" Target="../media/media21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microsoft.com/office/2007/relationships/media" Target="../media/media17.wav"/><Relationship Id="rId24" Type="http://schemas.openxmlformats.org/officeDocument/2006/relationships/image" Target="../media/image14.png"/><Relationship Id="rId5" Type="http://schemas.microsoft.com/office/2007/relationships/media" Target="../media/media14.wav"/><Relationship Id="rId15" Type="http://schemas.microsoft.com/office/2007/relationships/media" Target="../media/media19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16.wav"/><Relationship Id="rId19" Type="http://schemas.microsoft.com/office/2007/relationships/media" Target="../media/media21.wav"/><Relationship Id="rId4" Type="http://schemas.openxmlformats.org/officeDocument/2006/relationships/audio" Target="../media/media13.wav"/><Relationship Id="rId9" Type="http://schemas.microsoft.com/office/2007/relationships/media" Target="../media/media16.wav"/><Relationship Id="rId14" Type="http://schemas.openxmlformats.org/officeDocument/2006/relationships/audio" Target="../media/media18.wav"/><Relationship Id="rId22" Type="http://schemas.openxmlformats.org/officeDocument/2006/relationships/audio" Target="../media/media2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microsoft.com/office/2007/relationships/media" Target="../media/media34.m4a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microsoft.com/office/2007/relationships/media" Target="../media/media24.m4a"/><Relationship Id="rId21" Type="http://schemas.openxmlformats.org/officeDocument/2006/relationships/image" Target="../media/image21.png"/><Relationship Id="rId7" Type="http://schemas.microsoft.com/office/2007/relationships/media" Target="../media/media28.m4a"/><Relationship Id="rId12" Type="http://schemas.microsoft.com/office/2007/relationships/media" Target="../media/media33.m4a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microsoft.com/office/2007/relationships/media" Target="../media/media23.m4a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microsoft.com/office/2007/relationships/media" Target="../media/media27.m4a"/><Relationship Id="rId11" Type="http://schemas.microsoft.com/office/2007/relationships/media" Target="../media/media32.m4a"/><Relationship Id="rId24" Type="http://schemas.openxmlformats.org/officeDocument/2006/relationships/image" Target="../media/image24.png"/><Relationship Id="rId5" Type="http://schemas.microsoft.com/office/2007/relationships/media" Target="../media/media26.m4a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microsoft.com/office/2007/relationships/media" Target="../media/media31.m4a"/><Relationship Id="rId19" Type="http://schemas.openxmlformats.org/officeDocument/2006/relationships/image" Target="../media/image19.png"/><Relationship Id="rId4" Type="http://schemas.microsoft.com/office/2007/relationships/media" Target="../media/media25.m4a"/><Relationship Id="rId9" Type="http://schemas.microsoft.com/office/2007/relationships/media" Target="../media/media30.m4a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2.png"/><Relationship Id="rId27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29.m4a"/><Relationship Id="rId13" Type="http://schemas.microsoft.com/office/2007/relationships/media" Target="../media/media34.m4a"/><Relationship Id="rId3" Type="http://schemas.microsoft.com/office/2007/relationships/media" Target="../media/media24.m4a"/><Relationship Id="rId7" Type="http://schemas.microsoft.com/office/2007/relationships/media" Target="../media/media28.m4a"/><Relationship Id="rId12" Type="http://schemas.microsoft.com/office/2007/relationships/media" Target="../media/media33.m4a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6" Type="http://schemas.microsoft.com/office/2007/relationships/media" Target="../media/media27.m4a"/><Relationship Id="rId11" Type="http://schemas.microsoft.com/office/2007/relationships/media" Target="../media/media32.m4a"/><Relationship Id="rId5" Type="http://schemas.microsoft.com/office/2007/relationships/media" Target="../media/media26.m4a"/><Relationship Id="rId15" Type="http://schemas.openxmlformats.org/officeDocument/2006/relationships/image" Target="../media/image13.png"/><Relationship Id="rId10" Type="http://schemas.microsoft.com/office/2007/relationships/media" Target="../media/media31.m4a"/><Relationship Id="rId4" Type="http://schemas.microsoft.com/office/2007/relationships/media" Target="../media/media25.m4a"/><Relationship Id="rId9" Type="http://schemas.microsoft.com/office/2007/relationships/media" Target="../media/media30.m4a"/><Relationship Id="rId1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18" y="0"/>
            <a:ext cx="10770642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547664" y="2348880"/>
            <a:ext cx="6507799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solidFill>
                  <a:srgbClr val="FF0066"/>
                </a:solidFill>
                <a:latin typeface="Comic Sans MS" pitchFamily="66" charset="0"/>
              </a:rPr>
              <a:t>SCHOOL SUPPLIES</a:t>
            </a:r>
          </a:p>
        </p:txBody>
      </p:sp>
    </p:spTree>
    <p:extLst>
      <p:ext uri="{BB962C8B-B14F-4D97-AF65-F5344CB8AC3E}">
        <p14:creationId xmlns:p14="http://schemas.microsoft.com/office/powerpoint/2010/main" val="101107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15151" y="53741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poimenovati vseh besed.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</p:grpSpPr>
        <p:sp>
          <p:nvSpPr>
            <p:cNvPr id="5" name="Puščica dol 4"/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solidFill>
              <a:srgbClr val="FF0066"/>
            </a:solidFill>
            <a:ln>
              <a:solidFill>
                <a:srgbClr val="00B0F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Puščica dol 5"/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solidFill>
              <a:srgbClr val="FF0066"/>
            </a:solidFill>
            <a:ln>
              <a:solidFill>
                <a:srgbClr val="00B0F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9" name="PoljeZBesedilom 8"/>
          <p:cNvSpPr txBox="1"/>
          <p:nvPr/>
        </p:nvSpPr>
        <p:spPr>
          <a:xfrm>
            <a:off x="681480" y="207647"/>
            <a:ext cx="740357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FF0066"/>
                </a:solidFill>
              </a:rPr>
              <a:t>KAKO SE UČIM?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CADBAAD4-366F-4E17-A502-692FF1264FD0}"/>
              </a:ext>
            </a:extLst>
          </p:cNvPr>
          <p:cNvSpPr txBox="1"/>
          <p:nvPr/>
        </p:nvSpPr>
        <p:spPr>
          <a:xfrm>
            <a:off x="1358932" y="1556792"/>
            <a:ext cx="6048672" cy="329320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 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</p:spTree>
    <p:extLst>
      <p:ext uri="{BB962C8B-B14F-4D97-AF65-F5344CB8AC3E}">
        <p14:creationId xmlns:p14="http://schemas.microsoft.com/office/powerpoint/2010/main" val="180350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7850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rc_mi" descr="http://etc.usf.edu/clipart/41600/41629/ruler6_quarter_41629_md.gif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4146">
            <a:off x="53494" y="772197"/>
            <a:ext cx="2199837" cy="54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http://classroomclipart.com/images/gallery/Clipart/Black_and_White_Clipart/Objects/TN_9_13_10_15ABW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3049"/>
            <a:ext cx="1263015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republicanhour.com/wp-content/plugins/akismet/school-scissors-clipart-i11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7077"/>
            <a:ext cx="1572895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cliparts.co/cliparts/Bca/AAe/BcaAAendi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2368"/>
            <a:ext cx="1527810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http://cliparts.co/cliparts/LTd/oKR/LTdoKRMyc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2" y="2739072"/>
            <a:ext cx="1269365" cy="137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images.clipartpanda.com/backpack-coloring-page-di6BL9yi9.jpe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62" y="2556826"/>
            <a:ext cx="1263650" cy="17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http://images.clipartpanda.com/colored-pencils-clipart-black-and-white-crayon-clipart-black-and-white-959599.gif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68" y="2739072"/>
            <a:ext cx="1156335" cy="141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http://t3.gstatic.com/images?q=tbn:ANd9GcR7-9uyoFptncSqE_iDWZ4-MapnYA0JrBcDxLhQH1s54pf_x4ba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58" y="2739072"/>
            <a:ext cx="1336040" cy="137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rc_mi" descr="http://clipart-finder.com/data/preview/efface_eraser_55975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5" y="5013176"/>
            <a:ext cx="1577975" cy="106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rc_mi" descr="http://cdn.drawingkid.com/images/freecoloringpagefun.com/education/pencils2.jp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86" y="4716631"/>
            <a:ext cx="2016760" cy="16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rc_mi" descr="http://images.clipartpanda.com/eraser-clipart-black-and-white-16584-pencil-sharpener-design.pn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72" y="5097107"/>
            <a:ext cx="1111885" cy="11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C3D71CE5-E329-4CC8-831F-D6AE25BB4D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1" end="1065.17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595202" y="1674799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3F292939-7801-422C-9B23-6D88A3CA5D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10" end="1146.10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856441" y="1627271"/>
            <a:ext cx="487363" cy="487363"/>
          </a:xfrm>
          <a:prstGeom prst="rect">
            <a:avLst/>
          </a:prstGeom>
        </p:spPr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788FA3AB-6265-41EA-91F7-2CDEE1CB0F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935" end="1141.651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06257" y="1661413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492F5C24-E902-420F-97C1-05D5844840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899" end="1207.27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56073" y="1674799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98C41917-8584-49B4-A517-9CA2C9F160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258" end="828.971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574004" y="3874847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EFA76913-A2FC-4C76-9613-655347E7A2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362" end="929.15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08441" y="3986391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BAD5CFF3-57F3-4C6E-AE1B-8930514B70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849" end="1088.98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45903" y="3980932"/>
            <a:ext cx="487363" cy="487363"/>
          </a:xfrm>
          <a:prstGeom prst="rect">
            <a:avLst/>
          </a:prstGeom>
        </p:spPr>
      </p:pic>
      <p:pic>
        <p:nvPicPr>
          <p:cNvPr id="36" name="Posnet zvok">
            <a:hlinkClick r:id="" action="ppaction://media"/>
            <a:extLst>
              <a:ext uri="{FF2B5EF4-FFF2-40B4-BE49-F238E27FC236}">
                <a16:creationId xmlns:a16="http://schemas.microsoft.com/office/drawing/2014/main" id="{FFFA3C1E-5617-4E46-8AB5-2E7734ABFC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999" end="1277.408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04245" y="3980932"/>
            <a:ext cx="487363" cy="487363"/>
          </a:xfrm>
          <a:prstGeom prst="rect">
            <a:avLst/>
          </a:prstGeom>
        </p:spPr>
      </p:pic>
      <p:pic>
        <p:nvPicPr>
          <p:cNvPr id="37" name="Posnet zvok">
            <a:hlinkClick r:id="" action="ppaction://media"/>
            <a:extLst>
              <a:ext uri="{FF2B5EF4-FFF2-40B4-BE49-F238E27FC236}">
                <a16:creationId xmlns:a16="http://schemas.microsoft.com/office/drawing/2014/main" id="{19B6A4B6-16ED-444B-BE74-673925B3C5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2158" end="1207.58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05381" y="6127759"/>
            <a:ext cx="487363" cy="487363"/>
          </a:xfrm>
          <a:prstGeom prst="rect">
            <a:avLst/>
          </a:prstGeom>
        </p:spPr>
      </p:pic>
      <p:pic>
        <p:nvPicPr>
          <p:cNvPr id="38" name="Posnet zvok">
            <a:hlinkClick r:id="" action="ppaction://media"/>
            <a:extLst>
              <a:ext uri="{FF2B5EF4-FFF2-40B4-BE49-F238E27FC236}">
                <a16:creationId xmlns:a16="http://schemas.microsoft.com/office/drawing/2014/main" id="{C8A05F7A-CE20-4920-B14D-7A0718D4AA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943" end="817.211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940807" y="6142887"/>
            <a:ext cx="487363" cy="487363"/>
          </a:xfrm>
          <a:prstGeom prst="rect">
            <a:avLst/>
          </a:prstGeom>
        </p:spPr>
      </p:pic>
      <p:pic>
        <p:nvPicPr>
          <p:cNvPr id="39" name="Posnet zvok">
            <a:hlinkClick r:id="" action="ppaction://media"/>
            <a:extLst>
              <a:ext uri="{FF2B5EF4-FFF2-40B4-BE49-F238E27FC236}">
                <a16:creationId xmlns:a16="http://schemas.microsoft.com/office/drawing/2014/main" id="{6641C1A3-07A2-4451-B4E3-A50BF754FD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924" end="704.769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76233" y="63177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4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0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2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9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1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3BDD978-A0F5-419C-8D6C-D06DB2A1C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44182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3F443EF8-7632-419E-A280-477448A9C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781381" y="3231029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AA8C3AE9-91A5-4B90-8A7C-ABD2FE1FA0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44563" y="3246445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C2657CBB-9E90-48D4-8CEC-0366939C9CA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7583" y="5517232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08441EAF-E27B-4FCA-8569-8868D0AAC3F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53031" y="3246445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1C6A2EEC-1E5F-4A07-BE30-D7F18417CF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19206" y="5521896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3F3861EF-D229-42F8-B15A-E9E39A2D90D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31840" y="5517232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537D9835-121B-4463-8418-B5A570D4332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19206" y="908719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DBE7747E-6D40-45DB-9FD1-1FD3C9AE7C1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7584" y="908720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CC693253-41F9-44FB-AACD-693137C4C83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084806" y="908717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2C7A810B-FC40-4265-8A74-EFE94BF2DA2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19205" y="3260440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64F7768B-B9F9-4B36-BD34-E00C9AA2AF4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65735" y="908718"/>
            <a:ext cx="509587" cy="509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72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6226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RULER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000" b="1" dirty="0"/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400" b="1" dirty="0"/>
                        <a:t>A</a:t>
                      </a:r>
                    </a:p>
                    <a:p>
                      <a:pPr algn="ctr"/>
                      <a:r>
                        <a:rPr lang="sl-SI" sz="4400" b="1" dirty="0"/>
                        <a:t>PENCIL</a:t>
                      </a:r>
                    </a:p>
                    <a:p>
                      <a:pPr algn="ctr"/>
                      <a:r>
                        <a:rPr lang="sl-SI" sz="4400" b="1" dirty="0"/>
                        <a:t>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400" b="1" dirty="0"/>
                        <a:t>A</a:t>
                      </a:r>
                    </a:p>
                    <a:p>
                      <a:pPr algn="ctr"/>
                      <a:r>
                        <a:rPr lang="sl-SI" sz="4400" b="1" dirty="0"/>
                        <a:t>SCHOOL</a:t>
                      </a:r>
                    </a:p>
                    <a:p>
                      <a:pPr algn="ctr"/>
                      <a:r>
                        <a:rPr lang="sl-SI" sz="4400" b="1" dirty="0"/>
                        <a:t>BAG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000" b="1" dirty="0"/>
                        <a:t>CRAYONS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400" b="1" dirty="0"/>
                    </a:p>
                    <a:p>
                      <a:pPr algn="ctr"/>
                      <a:r>
                        <a:rPr lang="sl-SI" sz="3400" b="1" dirty="0"/>
                        <a:t>A</a:t>
                      </a:r>
                    </a:p>
                    <a:p>
                      <a:pPr algn="ctr"/>
                      <a:r>
                        <a:rPr lang="sl-SI" sz="3400" b="1" dirty="0"/>
                        <a:t>NOTEBOOK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4400" b="1" dirty="0"/>
                        <a:t>A</a:t>
                      </a:r>
                    </a:p>
                    <a:p>
                      <a:pPr algn="ctr"/>
                      <a:r>
                        <a:rPr lang="sl-SI" sz="4400" b="1" dirty="0"/>
                        <a:t>RUBBER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200" b="1" dirty="0"/>
                        <a:t>COLOURED</a:t>
                      </a:r>
                    </a:p>
                    <a:p>
                      <a:pPr algn="ctr"/>
                      <a:r>
                        <a:rPr lang="sl-SI" sz="3200" b="1" dirty="0"/>
                        <a:t>PENCILS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b="1" dirty="0"/>
                        <a:t>A</a:t>
                      </a:r>
                    </a:p>
                    <a:p>
                      <a:pPr algn="ctr"/>
                      <a:r>
                        <a:rPr lang="sl-SI" sz="3200" b="1" dirty="0"/>
                        <a:t>PENCIL</a:t>
                      </a:r>
                    </a:p>
                    <a:p>
                      <a:pPr algn="ctr"/>
                      <a:r>
                        <a:rPr lang="sl-SI" sz="3200" b="1" dirty="0"/>
                        <a:t>SHARPENER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endParaRPr lang="sl-SI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7850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61566" y="2406805"/>
            <a:ext cx="189917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39752" y="4869160"/>
            <a:ext cx="2182050" cy="13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0272" y="2348880"/>
            <a:ext cx="1855418" cy="181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2492896"/>
            <a:ext cx="1772478" cy="17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72300" y="4939886"/>
            <a:ext cx="2064196" cy="13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28300" y="191640"/>
            <a:ext cx="1604954" cy="152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32040" y="4797152"/>
            <a:ext cx="1590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7544" y="116632"/>
            <a:ext cx="1224136" cy="20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76056" y="260648"/>
            <a:ext cx="13446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48264" y="332656"/>
            <a:ext cx="2048783" cy="16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339752" y="2420888"/>
            <a:ext cx="2102371" cy="19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1560" y="4581128"/>
            <a:ext cx="1296144" cy="143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0988AFD2-4A93-43EF-A752-6340142012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64" end="916.109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684829" y="1737260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ADFB6EC0-CA57-4F54-A882-2EA2BD97AA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89" end="1435.907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54760" y="1737259"/>
            <a:ext cx="487363" cy="487363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DF386BFF-71AB-48E7-8A87-3CB77DF546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840" end="918.392000000000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250459" y="1737258"/>
            <a:ext cx="487363" cy="487363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30AD23BC-F2E9-4B40-9555-B9AD8CCB35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248" end="745.426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586651" y="1691704"/>
            <a:ext cx="487363" cy="487363"/>
          </a:xfrm>
          <a:prstGeom prst="rect">
            <a:avLst/>
          </a:prstGeom>
        </p:spPr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1E70AC60-461C-404D-8812-E45B975354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710" end="744.61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499117" y="3142865"/>
            <a:ext cx="487363" cy="487363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A8C36537-6341-4932-A93E-0DED8308A5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2159" end="780.388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080723" y="2898854"/>
            <a:ext cx="487363" cy="487363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8C1CFBB6-FA3B-4895-AF37-B6157328B6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909" end="1236.408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17063" y="3480217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5FE92217-ABD5-49B2-BC80-CFF52849B4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941" end="892.27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534796" y="4019077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C88F5A3E-C98F-41C3-9738-CD27E30648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552" end="816.19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595767" y="6239996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9735FCC6-6F6B-4743-9520-946E17CE86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2218" end="957.587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172450" y="5323085"/>
            <a:ext cx="487363" cy="487363"/>
          </a:xfrm>
          <a:prstGeom prst="rect">
            <a:avLst/>
          </a:prstGeom>
        </p:spPr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7EE6782C-8415-4807-B8FA-D841C9D1B3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2160" end="965.6485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361315" y="6249225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ED8F6815-2857-4EFA-A9A1-7BB7991C8B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1653" end="806.95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464642" y="623628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6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1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6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5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333633C-3943-41C4-A11E-B3F5588B8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66218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D9219C80-BE8B-451E-BED0-C9BB84E071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64" end="916.10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56446" y="318533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31A83581-116C-4198-8B8B-A39F349D9E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89" end="1435.90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03848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B9CEBFAB-383A-4928-9AD5-F9E3E7B1FC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840" end="918.392000000000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31840" y="31770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31814AAE-C259-445F-BB3D-74D4DAFDA4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248" end="745.42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22781" y="552840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DA5E77E9-1327-45D4-BB1E-9C98873BAD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710" end="744.61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9592" y="94813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2333AA02-1573-477C-982A-47E91B182D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2159" end="780.38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38395" y="94853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2234A95A-EBBD-42F3-8EE9-636BEF9939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909" end="1236.4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94143" y="315573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0FF17377-9A22-4196-A961-6919509543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941" end="892.27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9592" y="552840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178DA283-74A4-4EAC-9D52-7C69439E1C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552" end="816.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18242" y="94912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7A68A21D-EEDD-4E8F-81C8-0A12729551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2218" end="957.58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9592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1A6C9988-7AD3-434C-B0FB-9B96BF0E6C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2160" end="965.648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22098" y="551723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1837B5A5-82B0-43C4-B0CF-5442F68913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1653" end="806.95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14866" y="94813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36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4570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000" b="1" dirty="0"/>
                        <a:t>A</a:t>
                      </a:r>
                    </a:p>
                    <a:p>
                      <a:pPr algn="ctr"/>
                      <a:r>
                        <a:rPr lang="sl-SI" sz="4000" b="1" dirty="0"/>
                        <a:t>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CHAIR</a:t>
                      </a:r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DESK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A</a:t>
                      </a:r>
                    </a:p>
                    <a:p>
                      <a:pPr algn="ctr"/>
                      <a:r>
                        <a:rPr lang="sl-SI" sz="4000" b="1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/>
                    </a:p>
                    <a:p>
                      <a:pPr algn="ctr"/>
                      <a:r>
                        <a:rPr lang="sl-SI" sz="3200" b="1" dirty="0"/>
                        <a:t>A</a:t>
                      </a:r>
                    </a:p>
                    <a:p>
                      <a:pPr algn="ctr"/>
                      <a:r>
                        <a:rPr lang="sl-SI" sz="3200" b="1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PUPILS</a:t>
                      </a:r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CLOCK</a:t>
                      </a:r>
                      <a:endParaRPr lang="sl-SI" sz="3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A WHITE</a:t>
                      </a:r>
                    </a:p>
                    <a:p>
                      <a:pPr algn="ctr"/>
                      <a:r>
                        <a:rPr lang="sl-SI" sz="4400" b="1" dirty="0"/>
                        <a:t>BOARD</a:t>
                      </a:r>
                      <a:endParaRPr lang="sl-SI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400" b="1" dirty="0"/>
                        <a:t>A</a:t>
                      </a:r>
                    </a:p>
                    <a:p>
                      <a:pPr algn="ctr"/>
                      <a:r>
                        <a:rPr lang="sl-SI" sz="4400" b="1" dirty="0"/>
                        <a:t>DUSTBIN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119</Words>
  <Application>Microsoft Office PowerPoint</Application>
  <PresentationFormat>Diaprojekcija na zaslonu (4:3)</PresentationFormat>
  <Paragraphs>62</Paragraphs>
  <Slides>8</Slides>
  <Notes>0</Notes>
  <HiddenSlides>0</HiddenSlides>
  <MMClips>46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33</cp:revision>
  <dcterms:created xsi:type="dcterms:W3CDTF">2019-10-24T19:01:41Z</dcterms:created>
  <dcterms:modified xsi:type="dcterms:W3CDTF">2020-12-13T21:27:39Z</dcterms:modified>
</cp:coreProperties>
</file>