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4" r:id="rId2"/>
    <p:sldId id="265" r:id="rId3"/>
    <p:sldId id="256" r:id="rId4"/>
    <p:sldId id="266" r:id="rId5"/>
    <p:sldId id="259" r:id="rId6"/>
    <p:sldId id="257" r:id="rId7"/>
    <p:sldId id="262" r:id="rId8"/>
    <p:sldId id="260" r:id="rId9"/>
  </p:sldIdLst>
  <p:sldSz cx="9144000" cy="6858000" type="screen4x3"/>
  <p:notesSz cx="9874250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000099"/>
    <a:srgbClr val="FF81B4"/>
    <a:srgbClr val="FF6600"/>
    <a:srgbClr val="00FF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CBD41-D041-4442-A278-22233F4ADB3B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FF3F-FBBC-44FB-8AD2-4EA5C828E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668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2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809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537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9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63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681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36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12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32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32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66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28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slideLayout" Target="../slideLayouts/slideLayout1.xml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microsoft.com/office/2007/relationships/media" Target="../media/media11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5" Type="http://schemas.microsoft.com/office/2007/relationships/media" Target="../media/media4.m4a"/><Relationship Id="rId10" Type="http://schemas.microsoft.com/office/2007/relationships/media" Target="../media/media9.m4a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slideLayout" Target="../slideLayouts/slideLayout7.xml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microsoft.com/office/2007/relationships/media" Target="../media/media11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5" Type="http://schemas.microsoft.com/office/2007/relationships/media" Target="../media/media4.m4a"/><Relationship Id="rId10" Type="http://schemas.microsoft.com/office/2007/relationships/media" Target="../media/media9.m4a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18.m4a"/><Relationship Id="rId13" Type="http://schemas.openxmlformats.org/officeDocument/2006/relationships/slideLayout" Target="../slideLayouts/slideLayout7.xml"/><Relationship Id="rId3" Type="http://schemas.microsoft.com/office/2007/relationships/media" Target="../media/media13.m4a"/><Relationship Id="rId7" Type="http://schemas.microsoft.com/office/2007/relationships/media" Target="../media/media17.m4a"/><Relationship Id="rId12" Type="http://schemas.microsoft.com/office/2007/relationships/media" Target="../media/media22.m4a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microsoft.com/office/2007/relationships/media" Target="../media/media16.m4a"/><Relationship Id="rId11" Type="http://schemas.microsoft.com/office/2007/relationships/media" Target="../media/media21.m4a"/><Relationship Id="rId5" Type="http://schemas.microsoft.com/office/2007/relationships/media" Target="../media/media15.m4a"/><Relationship Id="rId10" Type="http://schemas.microsoft.com/office/2007/relationships/media" Target="../media/media20.m4a"/><Relationship Id="rId4" Type="http://schemas.microsoft.com/office/2007/relationships/media" Target="../media/media14.m4a"/><Relationship Id="rId9" Type="http://schemas.microsoft.com/office/2007/relationships/media" Target="../media/media19.m4a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18.m4a"/><Relationship Id="rId13" Type="http://schemas.openxmlformats.org/officeDocument/2006/relationships/slideLayout" Target="../slideLayouts/slideLayout7.xml"/><Relationship Id="rId3" Type="http://schemas.microsoft.com/office/2007/relationships/media" Target="../media/media13.m4a"/><Relationship Id="rId7" Type="http://schemas.microsoft.com/office/2007/relationships/media" Target="../media/media17.m4a"/><Relationship Id="rId12" Type="http://schemas.microsoft.com/office/2007/relationships/media" Target="../media/media22.m4a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microsoft.com/office/2007/relationships/media" Target="../media/media16.m4a"/><Relationship Id="rId11" Type="http://schemas.microsoft.com/office/2007/relationships/media" Target="../media/media21.m4a"/><Relationship Id="rId5" Type="http://schemas.microsoft.com/office/2007/relationships/media" Target="../media/media15.m4a"/><Relationship Id="rId10" Type="http://schemas.microsoft.com/office/2007/relationships/media" Target="../media/media20.m4a"/><Relationship Id="rId4" Type="http://schemas.microsoft.com/office/2007/relationships/media" Target="../media/media14.m4a"/><Relationship Id="rId9" Type="http://schemas.microsoft.com/office/2007/relationships/media" Target="../media/media19.m4a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0"/>
            <a:ext cx="5999717" cy="783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271157" y="3480274"/>
            <a:ext cx="669674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8000" b="1" dirty="0">
                <a:solidFill>
                  <a:srgbClr val="FF0000"/>
                </a:solidFill>
                <a:latin typeface="Comic Sans MS" pitchFamily="66" charset="0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303993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03F48E3B-4F82-472B-8866-892E2D4D9C87}"/>
              </a:ext>
            </a:extLst>
          </p:cNvPr>
          <p:cNvGrpSpPr/>
          <p:nvPr/>
        </p:nvGrpSpPr>
        <p:grpSpPr>
          <a:xfrm>
            <a:off x="395536" y="260648"/>
            <a:ext cx="8387187" cy="5902915"/>
            <a:chOff x="395536" y="260648"/>
            <a:chExt cx="8387187" cy="5902915"/>
          </a:xfrm>
        </p:grpSpPr>
        <p:sp>
          <p:nvSpPr>
            <p:cNvPr id="2" name="PoljeZBesedilom 1"/>
            <p:cNvSpPr txBox="1"/>
            <p:nvPr/>
          </p:nvSpPr>
          <p:spPr>
            <a:xfrm>
              <a:off x="789835" y="5517232"/>
              <a:ext cx="7992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Naloge rešuj po vrsti. Kot ti gre prva naloga že dobro, začni delati drugo nalogo in tako naprej, dokler ne znaš poimenovati </a:t>
              </a:r>
              <a:r>
                <a:rPr lang="sl-SI"/>
                <a:t>vseh števil. </a:t>
              </a:r>
              <a:endParaRPr lang="sl-SI" dirty="0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395536" y="1674674"/>
              <a:ext cx="8061408" cy="3293209"/>
              <a:chOff x="1331640" y="4077072"/>
              <a:chExt cx="6624879" cy="3293209"/>
            </a:xfrm>
          </p:grpSpPr>
          <p:sp>
            <p:nvSpPr>
              <p:cNvPr id="4" name="PoljeZBesedilom 3"/>
              <p:cNvSpPr txBox="1"/>
              <p:nvPr/>
            </p:nvSpPr>
            <p:spPr>
              <a:xfrm>
                <a:off x="2219284" y="4077072"/>
                <a:ext cx="4970809" cy="3293209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l-SI" sz="3200" b="1"/>
                  <a:t>1.naloga</a:t>
                </a:r>
                <a:r>
                  <a:rPr lang="sl-SI" sz="3200" b="1" dirty="0"/>
                  <a:t>: POSLUŠAJ in PONOVI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POSLUŠAJ in POKAŽI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POVEJ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PREBERI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IGRE S SLIKOVNIMI KARTICAMI</a:t>
                </a:r>
                <a:r>
                  <a:rPr lang="sl-SI" sz="2400" b="1" dirty="0"/>
                  <a:t> </a:t>
                </a:r>
                <a:r>
                  <a:rPr lang="sl-SI" sz="1600" b="1" dirty="0"/>
                  <a:t>(najdeš jih v zavihku O učenju – Navodila za uporabo slikovnih kartic in igre)</a:t>
                </a:r>
              </a:p>
            </p:txBody>
          </p:sp>
          <p:sp>
            <p:nvSpPr>
              <p:cNvPr id="5" name="Puščica dol 4"/>
              <p:cNvSpPr/>
              <p:nvPr/>
            </p:nvSpPr>
            <p:spPr>
              <a:xfrm>
                <a:off x="7308447" y="4308211"/>
                <a:ext cx="648072" cy="129614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" name="Puščica dol 5"/>
              <p:cNvSpPr/>
              <p:nvPr/>
            </p:nvSpPr>
            <p:spPr>
              <a:xfrm>
                <a:off x="1331640" y="4308211"/>
                <a:ext cx="648072" cy="129614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9" name="PoljeZBesedilom 8"/>
            <p:cNvSpPr txBox="1"/>
            <p:nvPr/>
          </p:nvSpPr>
          <p:spPr>
            <a:xfrm>
              <a:off x="768823" y="260648"/>
              <a:ext cx="7403577" cy="6463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l-SI" sz="3600" b="1" dirty="0">
                  <a:solidFill>
                    <a:srgbClr val="FF0000"/>
                  </a:solidFill>
                </a:rPr>
                <a:t>KAKO SE UČIM?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71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77747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/>
                        <a:t>NUMBERS 0 - 10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47AD3330-D105-4CEA-B32D-0A8462102D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9" end="986.970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47664" y="1628800"/>
            <a:ext cx="487363" cy="487363"/>
          </a:xfrm>
          <a:prstGeom prst="rect">
            <a:avLst/>
          </a:prstGeom>
        </p:spPr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5701D77B-E4D6-46C8-A40B-DF52B04BD6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08" end="742.57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23928" y="1652126"/>
            <a:ext cx="487363" cy="487363"/>
          </a:xfrm>
          <a:prstGeom prst="rect">
            <a:avLst/>
          </a:prstGeom>
        </p:spPr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41F9A84A-15DF-4D45-B98B-1756E1C3BA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19" end="1104.83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90282" y="1652125"/>
            <a:ext cx="487363" cy="487363"/>
          </a:xfrm>
          <a:prstGeom prst="rect">
            <a:avLst/>
          </a:prstGeom>
        </p:spPr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E0AD88C5-AB73-42C6-993C-B473561049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52" end="655.75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32440" y="1772816"/>
            <a:ext cx="487363" cy="487363"/>
          </a:xfrm>
          <a:prstGeom prst="rect">
            <a:avLst/>
          </a:prstGeom>
        </p:spPr>
      </p:pic>
      <p:pic>
        <p:nvPicPr>
          <p:cNvPr id="30" name="Posnet zvok">
            <a:hlinkClick r:id="" action="ppaction://media"/>
            <a:extLst>
              <a:ext uri="{FF2B5EF4-FFF2-40B4-BE49-F238E27FC236}">
                <a16:creationId xmlns:a16="http://schemas.microsoft.com/office/drawing/2014/main" id="{FCA299D7-72B9-4519-988D-4D678A1B59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964" end="730.9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19672" y="3999717"/>
            <a:ext cx="487363" cy="487363"/>
          </a:xfrm>
          <a:prstGeom prst="rect">
            <a:avLst/>
          </a:prstGeom>
        </p:spPr>
      </p:pic>
      <p:pic>
        <p:nvPicPr>
          <p:cNvPr id="31" name="Posnet zvok">
            <a:hlinkClick r:id="" action="ppaction://media"/>
            <a:extLst>
              <a:ext uri="{FF2B5EF4-FFF2-40B4-BE49-F238E27FC236}">
                <a16:creationId xmlns:a16="http://schemas.microsoft.com/office/drawing/2014/main" id="{A23B5FB3-3F6F-410D-9E55-D980C58F88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33" end="1055.61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93848" y="3861048"/>
            <a:ext cx="487363" cy="487363"/>
          </a:xfrm>
          <a:prstGeom prst="rect">
            <a:avLst/>
          </a:prstGeom>
        </p:spPr>
      </p:pic>
      <p:pic>
        <p:nvPicPr>
          <p:cNvPr id="32" name="Posnet zvok">
            <a:hlinkClick r:id="" action="ppaction://media"/>
            <a:extLst>
              <a:ext uri="{FF2B5EF4-FFF2-40B4-BE49-F238E27FC236}">
                <a16:creationId xmlns:a16="http://schemas.microsoft.com/office/drawing/2014/main" id="{534C98CB-05CC-495E-9B85-A72855E134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567" end="923.65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62290" y="3957728"/>
            <a:ext cx="487363" cy="487363"/>
          </a:xfrm>
          <a:prstGeom prst="rect">
            <a:avLst/>
          </a:prstGeom>
        </p:spPr>
      </p:pic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0CE5396E-7AA2-4B19-933F-504E3DCA629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695" end="670.8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83698" y="3994258"/>
            <a:ext cx="487363" cy="487363"/>
          </a:xfrm>
          <a:prstGeom prst="rect">
            <a:avLst/>
          </a:prstGeom>
        </p:spPr>
      </p:pic>
      <p:pic>
        <p:nvPicPr>
          <p:cNvPr id="34" name="Posnet zvok">
            <a:hlinkClick r:id="" action="ppaction://media"/>
            <a:extLst>
              <a:ext uri="{FF2B5EF4-FFF2-40B4-BE49-F238E27FC236}">
                <a16:creationId xmlns:a16="http://schemas.microsoft.com/office/drawing/2014/main" id="{C8C5E30F-4998-42D7-B91B-EECE760656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149" end="585.25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65531" y="6237312"/>
            <a:ext cx="487363" cy="487363"/>
          </a:xfrm>
          <a:prstGeom prst="rect">
            <a:avLst/>
          </a:prstGeom>
        </p:spPr>
      </p:pic>
      <p:pic>
        <p:nvPicPr>
          <p:cNvPr id="35" name="Posnet zvok">
            <a:hlinkClick r:id="" action="ppaction://media"/>
            <a:extLst>
              <a:ext uri="{FF2B5EF4-FFF2-40B4-BE49-F238E27FC236}">
                <a16:creationId xmlns:a16="http://schemas.microsoft.com/office/drawing/2014/main" id="{CDC60DBF-7101-48C4-A4D0-F52E82926F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227" end="980.89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93847" y="6237312"/>
            <a:ext cx="487363" cy="487363"/>
          </a:xfrm>
          <a:prstGeom prst="rect">
            <a:avLst/>
          </a:prstGeom>
        </p:spPr>
      </p:pic>
      <p:pic>
        <p:nvPicPr>
          <p:cNvPr id="40" name="Posnet zvok">
            <a:hlinkClick r:id="" action="ppaction://media"/>
            <a:extLst>
              <a:ext uri="{FF2B5EF4-FFF2-40B4-BE49-F238E27FC236}">
                <a16:creationId xmlns:a16="http://schemas.microsoft.com/office/drawing/2014/main" id="{62EB0345-85C6-4B2A-8D22-15EEA55217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262" end="287.81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2038" y="62373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3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5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0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CE14253-227E-49AB-A01A-FD58A40E1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81237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latin typeface="+mn-lt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56A6E4AD-817C-49ED-92EB-4CD8F77769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9" end="986.970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4875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101A6B57-07BD-4A05-8919-348926822E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08" end="742.57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9366" y="5319043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9F8BA265-B22C-40D1-886C-F522562B2A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19" end="1104.83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1838" y="5273628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6" name="Posnet zvok">
            <a:hlinkClick r:id="" action="ppaction://media"/>
            <a:extLst>
              <a:ext uri="{FF2B5EF4-FFF2-40B4-BE49-F238E27FC236}">
                <a16:creationId xmlns:a16="http://schemas.microsoft.com/office/drawing/2014/main" id="{BD7285CB-CE96-4378-81C7-9084DD3D82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52" end="655.75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1839" y="317701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5494AF3B-76C4-4E66-B1F9-36EB2DA862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964" end="730.9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64088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11D5C305-B05E-486C-840E-F3204C7A322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33" end="1055.61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1840" y="83671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9" name="Posnet zvok">
            <a:hlinkClick r:id="" action="ppaction://media"/>
            <a:extLst>
              <a:ext uri="{FF2B5EF4-FFF2-40B4-BE49-F238E27FC236}">
                <a16:creationId xmlns:a16="http://schemas.microsoft.com/office/drawing/2014/main" id="{7AD01846-2F8A-40B1-A6F7-90BB827033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567" end="923.65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60668" y="5319043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0" name="Posnet zvok">
            <a:hlinkClick r:id="" action="ppaction://media"/>
            <a:extLst>
              <a:ext uri="{FF2B5EF4-FFF2-40B4-BE49-F238E27FC236}">
                <a16:creationId xmlns:a16="http://schemas.microsoft.com/office/drawing/2014/main" id="{8A43998C-9FC0-472A-9AAB-8B86D644C2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695" end="670.8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62739" y="86161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1" name="Posnet zvok">
            <a:hlinkClick r:id="" action="ppaction://media"/>
            <a:extLst>
              <a:ext uri="{FF2B5EF4-FFF2-40B4-BE49-F238E27FC236}">
                <a16:creationId xmlns:a16="http://schemas.microsoft.com/office/drawing/2014/main" id="{E0740DDE-72FA-4D99-AED9-BB58876DCF0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149" end="585.25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60174" y="3177010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2" name="Posnet zvok">
            <a:hlinkClick r:id="" action="ppaction://media"/>
            <a:extLst>
              <a:ext uri="{FF2B5EF4-FFF2-40B4-BE49-F238E27FC236}">
                <a16:creationId xmlns:a16="http://schemas.microsoft.com/office/drawing/2014/main" id="{420954B8-89A2-4DAD-8E82-26EAF88F56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227" end="980.89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84368" y="88352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3C6F9F7B-23A8-40FD-85F5-DFAAEC66DC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262" end="287.81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4876" y="807909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3267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3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2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1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1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43320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TWO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THREE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FOUR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FIVE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SIX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SEVEN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EIGHT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NINE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TEN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ZERO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endParaRPr lang="sl-SI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53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17211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/>
                        <a:t>NUMBERS 10- 20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12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FF81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17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18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20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78D327A2-31EF-4C30-8D56-E1426C9D3A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1" end="446.8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28184" y="1721117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1C99161B-4036-455A-B001-AFE66E5E2A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53" end="888.93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31646" y="1721117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FCA271CC-94E3-44A5-892E-644030B12C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45" end="1202.91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47664" y="4025373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7893E911-873E-4FBF-A760-9A6FE0F41A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659" end="1335.2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23134" y="4010337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80DEE780-6001-4410-A6F8-966A90F5AE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52" end="1775.5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89885" y="4029244"/>
            <a:ext cx="487363" cy="487363"/>
          </a:xfrm>
          <a:prstGeom prst="rect">
            <a:avLst/>
          </a:prstGeom>
        </p:spPr>
      </p:pic>
      <p:pic>
        <p:nvPicPr>
          <p:cNvPr id="31" name="Posnet zvok">
            <a:hlinkClick r:id="" action="ppaction://media"/>
            <a:extLst>
              <a:ext uri="{FF2B5EF4-FFF2-40B4-BE49-F238E27FC236}">
                <a16:creationId xmlns:a16="http://schemas.microsoft.com/office/drawing/2014/main" id="{4E732CCA-18BB-4F55-8141-171381CD92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821" end="392.91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91345" y="6185613"/>
            <a:ext cx="487363" cy="487363"/>
          </a:xfrm>
          <a:prstGeom prst="rect">
            <a:avLst/>
          </a:prstGeom>
        </p:spPr>
      </p:pic>
      <p:pic>
        <p:nvPicPr>
          <p:cNvPr id="32" name="Posnet zvok">
            <a:hlinkClick r:id="" action="ppaction://media"/>
            <a:extLst>
              <a:ext uri="{FF2B5EF4-FFF2-40B4-BE49-F238E27FC236}">
                <a16:creationId xmlns:a16="http://schemas.microsoft.com/office/drawing/2014/main" id="{8E6E03AC-B2BC-4235-9936-8F7E66C4B5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730" end="770.69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23134" y="6224912"/>
            <a:ext cx="487363" cy="487363"/>
          </a:xfrm>
          <a:prstGeom prst="rect">
            <a:avLst/>
          </a:prstGeom>
        </p:spPr>
      </p:pic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5350F94D-694D-4092-9E0D-AB0C75118B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447" end="993.03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71406" y="6337371"/>
            <a:ext cx="487363" cy="487363"/>
          </a:xfrm>
          <a:prstGeom prst="rect">
            <a:avLst/>
          </a:prstGeom>
        </p:spPr>
      </p:pic>
      <p:pic>
        <p:nvPicPr>
          <p:cNvPr id="34" name="Posnet zvok">
            <a:hlinkClick r:id="" action="ppaction://media"/>
            <a:extLst>
              <a:ext uri="{FF2B5EF4-FFF2-40B4-BE49-F238E27FC236}">
                <a16:creationId xmlns:a16="http://schemas.microsoft.com/office/drawing/2014/main" id="{913D4C7A-94AA-498B-8332-E0E9CF8732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768" end="522.5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40183" y="6337370"/>
            <a:ext cx="487363" cy="487363"/>
          </a:xfrm>
          <a:prstGeom prst="rect">
            <a:avLst/>
          </a:prstGeom>
        </p:spPr>
      </p:pic>
      <p:pic>
        <p:nvPicPr>
          <p:cNvPr id="35" name="Posnet zvok">
            <a:hlinkClick r:id="" action="ppaction://media"/>
            <a:extLst>
              <a:ext uri="{FF2B5EF4-FFF2-40B4-BE49-F238E27FC236}">
                <a16:creationId xmlns:a16="http://schemas.microsoft.com/office/drawing/2014/main" id="{603C4866-6AE1-437A-B7A3-92BC89C0CB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877" end="705.75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59662" y="1721117"/>
            <a:ext cx="487363" cy="487363"/>
          </a:xfrm>
          <a:prstGeom prst="rect">
            <a:avLst/>
          </a:prstGeom>
        </p:spPr>
      </p:pic>
      <p:pic>
        <p:nvPicPr>
          <p:cNvPr id="36" name="Posnet zvok">
            <a:hlinkClick r:id="" action="ppaction://media"/>
            <a:extLst>
              <a:ext uri="{FF2B5EF4-FFF2-40B4-BE49-F238E27FC236}">
                <a16:creationId xmlns:a16="http://schemas.microsoft.com/office/drawing/2014/main" id="{5CF2020C-4973-4330-9ECE-D94D796276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666" end="626.95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31646" y="40253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3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6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6209D7DE-AF8D-423D-862D-57094DF35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14491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latin typeface="+mn-lt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6C310F32-5F78-402F-BC60-5E44C895B1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1" end="446.8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8805" y="980726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78B558E5-C18D-4B92-AC7E-D9B886E907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53" end="888.93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8804" y="551723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678FCA53-9C51-492F-AFB5-F4ADD5D824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45" end="1202.91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03703" y="328498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id="{53D42B6C-2355-4660-BE32-743B494848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659" end="1335.2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9592" y="980728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44C86C22-D5FC-459F-9386-5EFBE22C53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52" end="1775.5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85193" y="98072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id="{1B57C791-2AAC-4E8F-8429-0FD7C25B16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821" end="392.91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57045" y="98072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0" name="Posnet zvok">
            <a:hlinkClick r:id="" action="ppaction://media"/>
            <a:extLst>
              <a:ext uri="{FF2B5EF4-FFF2-40B4-BE49-F238E27FC236}">
                <a16:creationId xmlns:a16="http://schemas.microsoft.com/office/drawing/2014/main" id="{34B890A3-B3A2-401A-81DB-6245ECEB8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730" end="770.69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9592" y="3185316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1" name="Posnet zvok">
            <a:hlinkClick r:id="" action="ppaction://media"/>
            <a:extLst>
              <a:ext uri="{FF2B5EF4-FFF2-40B4-BE49-F238E27FC236}">
                <a16:creationId xmlns:a16="http://schemas.microsoft.com/office/drawing/2014/main" id="{DB51A56C-4FE0-4691-950E-E1DCC4FEA7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447" end="993.03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57045" y="3283286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2" name="Posnet zvok">
            <a:hlinkClick r:id="" action="ppaction://media"/>
            <a:extLst>
              <a:ext uri="{FF2B5EF4-FFF2-40B4-BE49-F238E27FC236}">
                <a16:creationId xmlns:a16="http://schemas.microsoft.com/office/drawing/2014/main" id="{CFDE5853-2DF9-472F-BB21-8BD1118AD2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768" end="522.5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8922" y="551723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E90B209A-8919-43B0-B25E-B71030CC71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877" end="705.75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1840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1FF8D698-3173-4992-8365-C1F7607D7E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666" end="626.95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98924" y="551723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727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2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1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3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6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89090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TEN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ELEVEN</a:t>
                      </a:r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TWELVE</a:t>
                      </a:r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000" b="1" dirty="0"/>
                        <a:t>THIRTEEN</a:t>
                      </a:r>
                      <a:endParaRPr lang="sl-SI" sz="40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3600" b="1" dirty="0"/>
                        <a:t>FOURTEEN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FIFTEEN</a:t>
                      </a:r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SIXTEEN</a:t>
                      </a:r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3400" b="1" dirty="0"/>
                        <a:t>SEVENTEEN</a:t>
                      </a:r>
                      <a:endParaRPr lang="sl-SI" sz="3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3600" b="1" dirty="0"/>
                        <a:t>EIGHTEEN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3600" b="1" dirty="0"/>
                        <a:t>NINETEEN</a:t>
                      </a:r>
                      <a:endParaRPr lang="sl-SI" sz="3600" b="1" dirty="0">
                        <a:latin typeface="+mn-lt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  <a:p>
                      <a:pPr algn="ctr"/>
                      <a:r>
                        <a:rPr lang="sl-SI" sz="4400" b="1" dirty="0"/>
                        <a:t>TWENTY</a:t>
                      </a:r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3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124</Words>
  <Application>Microsoft Office PowerPoint</Application>
  <PresentationFormat>Diaprojekcija na zaslonu (4:3)</PresentationFormat>
  <Paragraphs>76</Paragraphs>
  <Slides>8</Slides>
  <Notes>0</Notes>
  <HiddenSlides>0</HiddenSlides>
  <MMClips>44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Segoe UI Black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43</cp:revision>
  <cp:lastPrinted>2019-11-06T10:36:59Z</cp:lastPrinted>
  <dcterms:created xsi:type="dcterms:W3CDTF">2019-11-05T16:36:27Z</dcterms:created>
  <dcterms:modified xsi:type="dcterms:W3CDTF">2020-12-13T21:45:33Z</dcterms:modified>
</cp:coreProperties>
</file>