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64" r:id="rId2"/>
    <p:sldId id="265" r:id="rId3"/>
    <p:sldId id="256" r:id="rId4"/>
    <p:sldId id="266" r:id="rId5"/>
    <p:sldId id="259" r:id="rId6"/>
  </p:sldIdLst>
  <p:sldSz cx="9144000" cy="6858000" type="screen4x3"/>
  <p:notesSz cx="9874250" cy="679767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8000"/>
    <a:srgbClr val="000099"/>
    <a:srgbClr val="FF81B4"/>
    <a:srgbClr val="FF6600"/>
    <a:srgbClr val="00FF00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84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5593125" y="0"/>
            <a:ext cx="427884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CBD41-D041-4442-A278-22233F4ADB3B}" type="datetimeFigureOut">
              <a:rPr lang="sl-SI" smtClean="0"/>
              <a:t>13. 12. 2020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27884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5593125" y="6456612"/>
            <a:ext cx="427884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FF3F-FBBC-44FB-8AD2-4EA5C828E8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668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925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809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537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899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763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681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136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912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532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432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966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247A9-D3E0-4FB3-B332-77CC5D1D4C89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6624D-A433-4783-A043-060FD78C129D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728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7.m4a"/><Relationship Id="rId13" Type="http://schemas.openxmlformats.org/officeDocument/2006/relationships/slideLayout" Target="../slideLayouts/slideLayout1.xml"/><Relationship Id="rId3" Type="http://schemas.microsoft.com/office/2007/relationships/media" Target="../media/media2.m4a"/><Relationship Id="rId7" Type="http://schemas.microsoft.com/office/2007/relationships/media" Target="../media/media6.m4a"/><Relationship Id="rId12" Type="http://schemas.microsoft.com/office/2007/relationships/media" Target="../media/media11.m4a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5.m4a"/><Relationship Id="rId11" Type="http://schemas.microsoft.com/office/2007/relationships/media" Target="../media/media10.m4a"/><Relationship Id="rId5" Type="http://schemas.microsoft.com/office/2007/relationships/media" Target="../media/media4.m4a"/><Relationship Id="rId10" Type="http://schemas.microsoft.com/office/2007/relationships/media" Target="../media/media9.m4a"/><Relationship Id="rId4" Type="http://schemas.microsoft.com/office/2007/relationships/media" Target="../media/media3.m4a"/><Relationship Id="rId9" Type="http://schemas.microsoft.com/office/2007/relationships/media" Target="../media/media8.m4a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media" Target="../media/media7.m4a"/><Relationship Id="rId13" Type="http://schemas.openxmlformats.org/officeDocument/2006/relationships/slideLayout" Target="../slideLayouts/slideLayout7.xml"/><Relationship Id="rId3" Type="http://schemas.microsoft.com/office/2007/relationships/media" Target="../media/media2.m4a"/><Relationship Id="rId7" Type="http://schemas.microsoft.com/office/2007/relationships/media" Target="../media/media6.m4a"/><Relationship Id="rId12" Type="http://schemas.microsoft.com/office/2007/relationships/media" Target="../media/media11.m4a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5.m4a"/><Relationship Id="rId11" Type="http://schemas.microsoft.com/office/2007/relationships/media" Target="../media/media10.m4a"/><Relationship Id="rId5" Type="http://schemas.microsoft.com/office/2007/relationships/media" Target="../media/media4.m4a"/><Relationship Id="rId10" Type="http://schemas.microsoft.com/office/2007/relationships/media" Target="../media/media9.m4a"/><Relationship Id="rId4" Type="http://schemas.microsoft.com/office/2007/relationships/media" Target="../media/media3.m4a"/><Relationship Id="rId9" Type="http://schemas.microsoft.com/office/2007/relationships/media" Target="../media/media8.m4a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0"/>
            <a:ext cx="5999717" cy="783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271157" y="3480274"/>
            <a:ext cx="669674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8000" b="1" dirty="0">
                <a:solidFill>
                  <a:srgbClr val="FF0000"/>
                </a:solidFill>
                <a:latin typeface="Comic Sans MS" pitchFamily="66" charset="0"/>
              </a:rPr>
              <a:t>NUMBERS</a:t>
            </a:r>
          </a:p>
        </p:txBody>
      </p:sp>
    </p:spTree>
    <p:extLst>
      <p:ext uri="{BB962C8B-B14F-4D97-AF65-F5344CB8AC3E}">
        <p14:creationId xmlns:p14="http://schemas.microsoft.com/office/powerpoint/2010/main" val="3039935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:a16="http://schemas.microsoft.com/office/drawing/2014/main" id="{03F48E3B-4F82-472B-8866-892E2D4D9C87}"/>
              </a:ext>
            </a:extLst>
          </p:cNvPr>
          <p:cNvGrpSpPr/>
          <p:nvPr/>
        </p:nvGrpSpPr>
        <p:grpSpPr>
          <a:xfrm>
            <a:off x="395536" y="260648"/>
            <a:ext cx="8387187" cy="5902915"/>
            <a:chOff x="395536" y="260648"/>
            <a:chExt cx="8387187" cy="5902915"/>
          </a:xfrm>
        </p:grpSpPr>
        <p:sp>
          <p:nvSpPr>
            <p:cNvPr id="2" name="PoljeZBesedilom 1"/>
            <p:cNvSpPr txBox="1"/>
            <p:nvPr/>
          </p:nvSpPr>
          <p:spPr>
            <a:xfrm>
              <a:off x="789835" y="5517232"/>
              <a:ext cx="79928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/>
                <a:t>Naloge rešuj po vrsti. Kot ti gre prva naloga že dobro, začni delati drugo nalogo in tako naprej, dokler ne znaš poimenovati </a:t>
              </a:r>
              <a:r>
                <a:rPr lang="sl-SI"/>
                <a:t>vseh števil. </a:t>
              </a:r>
              <a:endParaRPr lang="sl-SI" dirty="0"/>
            </a:p>
          </p:txBody>
        </p:sp>
        <p:grpSp>
          <p:nvGrpSpPr>
            <p:cNvPr id="3" name="Skupina 2"/>
            <p:cNvGrpSpPr/>
            <p:nvPr/>
          </p:nvGrpSpPr>
          <p:grpSpPr>
            <a:xfrm>
              <a:off x="395536" y="1674674"/>
              <a:ext cx="8061408" cy="3293209"/>
              <a:chOff x="1331640" y="4077072"/>
              <a:chExt cx="6624879" cy="3293209"/>
            </a:xfrm>
          </p:grpSpPr>
          <p:sp>
            <p:nvSpPr>
              <p:cNvPr id="4" name="PoljeZBesedilom 3"/>
              <p:cNvSpPr txBox="1"/>
              <p:nvPr/>
            </p:nvSpPr>
            <p:spPr>
              <a:xfrm>
                <a:off x="2219284" y="4077072"/>
                <a:ext cx="4970809" cy="3293209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l-SI" sz="3200" b="1"/>
                  <a:t>1.naloga</a:t>
                </a:r>
                <a:r>
                  <a:rPr lang="sl-SI" sz="3200" b="1" dirty="0"/>
                  <a:t>: POSLUŠAJ in PONOVI</a:t>
                </a:r>
              </a:p>
              <a:p>
                <a:pPr marL="342900" indent="-342900">
                  <a:buAutoNum type="arabicPeriod" startAt="2"/>
                </a:pPr>
                <a:r>
                  <a:rPr lang="sl-SI" sz="3200" b="1" dirty="0"/>
                  <a:t>naloga: POSLUŠAJ in POKAŽI</a:t>
                </a:r>
              </a:p>
              <a:p>
                <a:pPr marL="342900" indent="-342900">
                  <a:buAutoNum type="arabicPeriod" startAt="2"/>
                </a:pPr>
                <a:r>
                  <a:rPr lang="sl-SI" sz="3200" b="1" dirty="0"/>
                  <a:t>naloga: POVEJ</a:t>
                </a:r>
              </a:p>
              <a:p>
                <a:pPr marL="342900" indent="-342900">
                  <a:buAutoNum type="arabicPeriod" startAt="2"/>
                </a:pPr>
                <a:r>
                  <a:rPr lang="sl-SI" sz="3200" b="1" dirty="0"/>
                  <a:t>naloga: PREBERI</a:t>
                </a:r>
              </a:p>
              <a:p>
                <a:pPr marL="342900" indent="-342900">
                  <a:buAutoNum type="arabicPeriod" startAt="2"/>
                </a:pPr>
                <a:r>
                  <a:rPr lang="sl-SI" sz="3200" b="1" dirty="0"/>
                  <a:t>naloga: IGRE S SLIKOVNIMI KARTICAMI</a:t>
                </a:r>
                <a:r>
                  <a:rPr lang="sl-SI" sz="2400" b="1" dirty="0"/>
                  <a:t> </a:t>
                </a:r>
                <a:r>
                  <a:rPr lang="sl-SI" sz="1600" b="1" dirty="0"/>
                  <a:t>(najdeš jih v zavihku O učenju – Navodila za uporabo slikovnih kartic in igre)</a:t>
                </a:r>
              </a:p>
            </p:txBody>
          </p:sp>
          <p:sp>
            <p:nvSpPr>
              <p:cNvPr id="5" name="Puščica dol 4"/>
              <p:cNvSpPr/>
              <p:nvPr/>
            </p:nvSpPr>
            <p:spPr>
              <a:xfrm>
                <a:off x="7308447" y="4308211"/>
                <a:ext cx="648072" cy="1296144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" name="Puščica dol 5"/>
              <p:cNvSpPr/>
              <p:nvPr/>
            </p:nvSpPr>
            <p:spPr>
              <a:xfrm>
                <a:off x="1331640" y="4308211"/>
                <a:ext cx="648072" cy="1296144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sp>
          <p:nvSpPr>
            <p:cNvPr id="9" name="PoljeZBesedilom 8"/>
            <p:cNvSpPr txBox="1"/>
            <p:nvPr/>
          </p:nvSpPr>
          <p:spPr>
            <a:xfrm>
              <a:off x="768823" y="260648"/>
              <a:ext cx="7403577" cy="6463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l-SI" sz="3600" b="1" dirty="0">
                  <a:solidFill>
                    <a:srgbClr val="FF0000"/>
                  </a:solidFill>
                </a:rPr>
                <a:t>KAKO SE UČIM?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0714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477747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7</a:t>
                      </a:r>
                    </a:p>
                  </a:txBody>
                  <a:tcP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10</a:t>
                      </a:r>
                    </a:p>
                  </a:txBody>
                  <a:tcPr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3000" b="1" dirty="0">
                          <a:latin typeface="Segoe UI Black" pitchFamily="34" charset="0"/>
                          <a:ea typeface="Segoe UI Black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600" b="1" dirty="0"/>
                        <a:t>NUMBERS 0 - 10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47AD3330-D105-4CEA-B32D-0A8462102D4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59" end="986.970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47664" y="1628800"/>
            <a:ext cx="487363" cy="487363"/>
          </a:xfrm>
          <a:prstGeom prst="rect">
            <a:avLst/>
          </a:prstGeom>
        </p:spPr>
      </p:pic>
      <p:pic>
        <p:nvPicPr>
          <p:cNvPr id="25" name="Posnet zvok">
            <a:hlinkClick r:id="" action="ppaction://media"/>
            <a:extLst>
              <a:ext uri="{FF2B5EF4-FFF2-40B4-BE49-F238E27FC236}">
                <a16:creationId xmlns:a16="http://schemas.microsoft.com/office/drawing/2014/main" id="{5701D77B-E4D6-46C8-A40B-DF52B04BD67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08" end="742.57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923928" y="1652126"/>
            <a:ext cx="487363" cy="487363"/>
          </a:xfrm>
          <a:prstGeom prst="rect">
            <a:avLst/>
          </a:prstGeom>
        </p:spPr>
      </p:pic>
      <p:pic>
        <p:nvPicPr>
          <p:cNvPr id="27" name="Posnet zvok">
            <a:hlinkClick r:id="" action="ppaction://media"/>
            <a:extLst>
              <a:ext uri="{FF2B5EF4-FFF2-40B4-BE49-F238E27FC236}">
                <a16:creationId xmlns:a16="http://schemas.microsoft.com/office/drawing/2014/main" id="{41F9A84A-15DF-4D45-B98B-1756E1C3BA1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719" end="1104.832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90282" y="1652125"/>
            <a:ext cx="487363" cy="487363"/>
          </a:xfrm>
          <a:prstGeom prst="rect">
            <a:avLst/>
          </a:prstGeom>
        </p:spPr>
      </p:pic>
      <p:pic>
        <p:nvPicPr>
          <p:cNvPr id="28" name="Posnet zvok">
            <a:hlinkClick r:id="" action="ppaction://media"/>
            <a:extLst>
              <a:ext uri="{FF2B5EF4-FFF2-40B4-BE49-F238E27FC236}">
                <a16:creationId xmlns:a16="http://schemas.microsoft.com/office/drawing/2014/main" id="{E0AD88C5-AB73-42C6-993C-B473561049F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752" end="655.75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32440" y="1772816"/>
            <a:ext cx="487363" cy="487363"/>
          </a:xfrm>
          <a:prstGeom prst="rect">
            <a:avLst/>
          </a:prstGeom>
        </p:spPr>
      </p:pic>
      <p:pic>
        <p:nvPicPr>
          <p:cNvPr id="30" name="Posnet zvok">
            <a:hlinkClick r:id="" action="ppaction://media"/>
            <a:extLst>
              <a:ext uri="{FF2B5EF4-FFF2-40B4-BE49-F238E27FC236}">
                <a16:creationId xmlns:a16="http://schemas.microsoft.com/office/drawing/2014/main" id="{FCA299D7-72B9-4519-988D-4D678A1B597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964" end="730.9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619672" y="3999717"/>
            <a:ext cx="487363" cy="487363"/>
          </a:xfrm>
          <a:prstGeom prst="rect">
            <a:avLst/>
          </a:prstGeom>
        </p:spPr>
      </p:pic>
      <p:pic>
        <p:nvPicPr>
          <p:cNvPr id="31" name="Posnet zvok">
            <a:hlinkClick r:id="" action="ppaction://media"/>
            <a:extLst>
              <a:ext uri="{FF2B5EF4-FFF2-40B4-BE49-F238E27FC236}">
                <a16:creationId xmlns:a16="http://schemas.microsoft.com/office/drawing/2014/main" id="{A23B5FB3-3F6F-410D-9E55-D980C58F88C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733" end="1055.61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893848" y="3861048"/>
            <a:ext cx="487363" cy="487363"/>
          </a:xfrm>
          <a:prstGeom prst="rect">
            <a:avLst/>
          </a:prstGeom>
        </p:spPr>
      </p:pic>
      <p:pic>
        <p:nvPicPr>
          <p:cNvPr id="32" name="Posnet zvok">
            <a:hlinkClick r:id="" action="ppaction://media"/>
            <a:extLst>
              <a:ext uri="{FF2B5EF4-FFF2-40B4-BE49-F238E27FC236}">
                <a16:creationId xmlns:a16="http://schemas.microsoft.com/office/drawing/2014/main" id="{534C98CB-05CC-495E-9B85-A72855E1347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567" end="923.65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62290" y="3957728"/>
            <a:ext cx="487363" cy="487363"/>
          </a:xfrm>
          <a:prstGeom prst="rect">
            <a:avLst/>
          </a:prstGeom>
        </p:spPr>
      </p:pic>
      <p:pic>
        <p:nvPicPr>
          <p:cNvPr id="33" name="Posnet zvok">
            <a:hlinkClick r:id="" action="ppaction://media"/>
            <a:extLst>
              <a:ext uri="{FF2B5EF4-FFF2-40B4-BE49-F238E27FC236}">
                <a16:creationId xmlns:a16="http://schemas.microsoft.com/office/drawing/2014/main" id="{0CE5396E-7AA2-4B19-933F-504E3DCA629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695" end="670.87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483698" y="3994258"/>
            <a:ext cx="487363" cy="487363"/>
          </a:xfrm>
          <a:prstGeom prst="rect">
            <a:avLst/>
          </a:prstGeom>
        </p:spPr>
      </p:pic>
      <p:pic>
        <p:nvPicPr>
          <p:cNvPr id="34" name="Posnet zvok">
            <a:hlinkClick r:id="" action="ppaction://media"/>
            <a:extLst>
              <a:ext uri="{FF2B5EF4-FFF2-40B4-BE49-F238E27FC236}">
                <a16:creationId xmlns:a16="http://schemas.microsoft.com/office/drawing/2014/main" id="{C8C5E30F-4998-42D7-B91B-EECE7606560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st="1149" end="585.252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65531" y="6237312"/>
            <a:ext cx="487363" cy="487363"/>
          </a:xfrm>
          <a:prstGeom prst="rect">
            <a:avLst/>
          </a:prstGeom>
        </p:spPr>
      </p:pic>
      <p:pic>
        <p:nvPicPr>
          <p:cNvPr id="35" name="Posnet zvok">
            <a:hlinkClick r:id="" action="ppaction://media"/>
            <a:extLst>
              <a:ext uri="{FF2B5EF4-FFF2-40B4-BE49-F238E27FC236}">
                <a16:creationId xmlns:a16="http://schemas.microsoft.com/office/drawing/2014/main" id="{CDC60DBF-7101-48C4-A4D0-F52E82926F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1">
                  <p14:trim st="1227" end="980.89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893847" y="6237312"/>
            <a:ext cx="487363" cy="487363"/>
          </a:xfrm>
          <a:prstGeom prst="rect">
            <a:avLst/>
          </a:prstGeom>
        </p:spPr>
      </p:pic>
      <p:pic>
        <p:nvPicPr>
          <p:cNvPr id="40" name="Posnet zvok">
            <a:hlinkClick r:id="" action="ppaction://media"/>
            <a:extLst>
              <a:ext uri="{FF2B5EF4-FFF2-40B4-BE49-F238E27FC236}">
                <a16:creationId xmlns:a16="http://schemas.microsoft.com/office/drawing/2014/main" id="{62EB0345-85C6-4B2A-8D22-15EEA552172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2">
                  <p14:trim st="1262" end="287.814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212038" y="62373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2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1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0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3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3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1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5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155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6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50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CE14253-227E-49AB-A01A-FD58A40E1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381237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0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3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3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3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3600" b="1" dirty="0">
                        <a:latin typeface="+mn-lt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dirty="0">
                        <a:latin typeface="Segoe UI Black" pitchFamily="34" charset="0"/>
                        <a:ea typeface="Segoe UI Black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4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" name="Posnet zvok">
            <a:hlinkClick r:id="" action="ppaction://media"/>
            <a:extLst>
              <a:ext uri="{FF2B5EF4-FFF2-40B4-BE49-F238E27FC236}">
                <a16:creationId xmlns:a16="http://schemas.microsoft.com/office/drawing/2014/main" id="{56A6E4AD-817C-49ED-92EB-4CD8F77769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59" end="986.970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4875" y="3185317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4" name="Posnet zvok">
            <a:hlinkClick r:id="" action="ppaction://media"/>
            <a:extLst>
              <a:ext uri="{FF2B5EF4-FFF2-40B4-BE49-F238E27FC236}">
                <a16:creationId xmlns:a16="http://schemas.microsoft.com/office/drawing/2014/main" id="{101A6B57-07BD-4A05-8919-348926822E7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608" end="742.57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79366" y="5319043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5" name="Posnet zvok">
            <a:hlinkClick r:id="" action="ppaction://media"/>
            <a:extLst>
              <a:ext uri="{FF2B5EF4-FFF2-40B4-BE49-F238E27FC236}">
                <a16:creationId xmlns:a16="http://schemas.microsoft.com/office/drawing/2014/main" id="{9F8BA265-B22C-40D1-886C-F522562B2A5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719" end="1104.832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131838" y="5273628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6" name="Posnet zvok">
            <a:hlinkClick r:id="" action="ppaction://media"/>
            <a:extLst>
              <a:ext uri="{FF2B5EF4-FFF2-40B4-BE49-F238E27FC236}">
                <a16:creationId xmlns:a16="http://schemas.microsoft.com/office/drawing/2014/main" id="{BD7285CB-CE96-4378-81C7-9084DD3D826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752" end="655.75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131839" y="3177011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7" name="Posnet zvok">
            <a:hlinkClick r:id="" action="ppaction://media"/>
            <a:extLst>
              <a:ext uri="{FF2B5EF4-FFF2-40B4-BE49-F238E27FC236}">
                <a16:creationId xmlns:a16="http://schemas.microsoft.com/office/drawing/2014/main" id="{5494AF3B-76C4-4E66-B1F9-36EB2DA862F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964" end="730.97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64088" y="3185317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8" name="Posnet zvok">
            <a:hlinkClick r:id="" action="ppaction://media"/>
            <a:extLst>
              <a:ext uri="{FF2B5EF4-FFF2-40B4-BE49-F238E27FC236}">
                <a16:creationId xmlns:a16="http://schemas.microsoft.com/office/drawing/2014/main" id="{11D5C305-B05E-486C-840E-F3204C7A322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733" end="1055.61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131840" y="836712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29" name="Posnet zvok">
            <a:hlinkClick r:id="" action="ppaction://media"/>
            <a:extLst>
              <a:ext uri="{FF2B5EF4-FFF2-40B4-BE49-F238E27FC236}">
                <a16:creationId xmlns:a16="http://schemas.microsoft.com/office/drawing/2014/main" id="{7AD01846-2F8A-40B1-A6F7-90BB8270331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567" end="923.65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60668" y="5319043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30" name="Posnet zvok">
            <a:hlinkClick r:id="" action="ppaction://media"/>
            <a:extLst>
              <a:ext uri="{FF2B5EF4-FFF2-40B4-BE49-F238E27FC236}">
                <a16:creationId xmlns:a16="http://schemas.microsoft.com/office/drawing/2014/main" id="{8A43998C-9FC0-472A-9AAB-8B86D644C2B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695" end="670.87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62739" y="861614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31" name="Posnet zvok">
            <a:hlinkClick r:id="" action="ppaction://media"/>
            <a:extLst>
              <a:ext uri="{FF2B5EF4-FFF2-40B4-BE49-F238E27FC236}">
                <a16:creationId xmlns:a16="http://schemas.microsoft.com/office/drawing/2014/main" id="{E0740DDE-72FA-4D99-AED9-BB58876DCF0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st="1149" end="585.252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60174" y="3177010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32" name="Posnet zvok">
            <a:hlinkClick r:id="" action="ppaction://media"/>
            <a:extLst>
              <a:ext uri="{FF2B5EF4-FFF2-40B4-BE49-F238E27FC236}">
                <a16:creationId xmlns:a16="http://schemas.microsoft.com/office/drawing/2014/main" id="{420954B8-89A2-4DAD-8E82-26EAF88F564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1">
                  <p14:trim st="1227" end="980.89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84368" y="883521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33" name="Posnet zvok">
            <a:hlinkClick r:id="" action="ppaction://media"/>
            <a:extLst>
              <a:ext uri="{FF2B5EF4-FFF2-40B4-BE49-F238E27FC236}">
                <a16:creationId xmlns:a16="http://schemas.microsoft.com/office/drawing/2014/main" id="{3C6F9F7B-23A8-40FD-85F5-DFAAEC66DCD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2">
                  <p14:trim st="1262" end="287.814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4876" y="807909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3267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3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5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6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3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5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72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1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91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243320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endParaRPr lang="sl-SI" sz="6000" b="1" dirty="0"/>
                    </a:p>
                    <a:p>
                      <a:pPr algn="ctr"/>
                      <a:r>
                        <a:rPr lang="sl-SI" sz="6000" b="1" dirty="0"/>
                        <a:t>ONE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6000" b="1" dirty="0"/>
                    </a:p>
                    <a:p>
                      <a:pPr algn="ctr"/>
                      <a:r>
                        <a:rPr lang="sl-SI" sz="6000" b="1" dirty="0"/>
                        <a:t>TWO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6000" b="1" dirty="0"/>
                    </a:p>
                    <a:p>
                      <a:pPr algn="ctr"/>
                      <a:r>
                        <a:rPr lang="sl-SI" sz="6000" b="1" dirty="0"/>
                        <a:t>THREE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6000" b="1" dirty="0"/>
                    </a:p>
                    <a:p>
                      <a:pPr algn="ctr"/>
                      <a:r>
                        <a:rPr lang="sl-SI" sz="6000" b="1" dirty="0"/>
                        <a:t>FOUR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6000" b="1" dirty="0"/>
                    </a:p>
                    <a:p>
                      <a:pPr algn="ctr"/>
                      <a:r>
                        <a:rPr lang="sl-SI" sz="6000" b="1" dirty="0"/>
                        <a:t>FIVE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6000" b="1" dirty="0"/>
                    </a:p>
                    <a:p>
                      <a:pPr algn="ctr"/>
                      <a:r>
                        <a:rPr lang="sl-SI" sz="6000" b="1" dirty="0"/>
                        <a:t>SIX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6000" b="1" dirty="0"/>
                    </a:p>
                    <a:p>
                      <a:pPr algn="ctr"/>
                      <a:r>
                        <a:rPr lang="sl-SI" sz="6000" b="1" dirty="0"/>
                        <a:t>SEVEN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6000" b="1" dirty="0"/>
                    </a:p>
                    <a:p>
                      <a:pPr algn="ctr"/>
                      <a:r>
                        <a:rPr lang="sl-SI" sz="6000" b="1" dirty="0"/>
                        <a:t>EIGHT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6000" b="1" dirty="0"/>
                    </a:p>
                    <a:p>
                      <a:pPr algn="ctr"/>
                      <a:r>
                        <a:rPr lang="sl-SI" sz="6000" b="1" dirty="0"/>
                        <a:t>NINE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6000" b="1" dirty="0"/>
                    </a:p>
                    <a:p>
                      <a:pPr algn="ctr"/>
                      <a:r>
                        <a:rPr lang="sl-SI" sz="6000" b="1" dirty="0"/>
                        <a:t>TEN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6000" b="1" dirty="0"/>
                    </a:p>
                    <a:p>
                      <a:pPr algn="ctr"/>
                      <a:r>
                        <a:rPr lang="sl-SI" sz="6000" b="1" dirty="0"/>
                        <a:t>ZERO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l-SI" sz="6000" b="1" dirty="0"/>
                    </a:p>
                    <a:p>
                      <a:pPr algn="ctr"/>
                      <a:endParaRPr lang="sl-SI" sz="6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532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99</Words>
  <Application>Microsoft Office PowerPoint</Application>
  <PresentationFormat>Diaprojekcija na zaslonu (4:3)</PresentationFormat>
  <Paragraphs>42</Paragraphs>
  <Slides>5</Slides>
  <Notes>0</Notes>
  <HiddenSlides>0</HiddenSlides>
  <MMClips>22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0" baseType="lpstr">
      <vt:lpstr>Arial</vt:lpstr>
      <vt:lpstr>Calibri</vt:lpstr>
      <vt:lpstr>Comic Sans MS</vt:lpstr>
      <vt:lpstr>Segoe UI Black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ninak</dc:creator>
  <cp:lastModifiedBy>Davor Blatnik</cp:lastModifiedBy>
  <cp:revision>43</cp:revision>
  <cp:lastPrinted>2019-11-06T10:36:59Z</cp:lastPrinted>
  <dcterms:created xsi:type="dcterms:W3CDTF">2019-11-05T16:36:27Z</dcterms:created>
  <dcterms:modified xsi:type="dcterms:W3CDTF">2020-12-13T21:45:56Z</dcterms:modified>
</cp:coreProperties>
</file>