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61" r:id="rId4"/>
    <p:sldId id="260" r:id="rId5"/>
    <p:sldId id="263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6E57-65E8-453D-B639-1A2D9260772E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7781-B2C3-48EB-AA8B-75C3C5A16E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58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6E57-65E8-453D-B639-1A2D9260772E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7781-B2C3-48EB-AA8B-75C3C5A16E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6742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6E57-65E8-453D-B639-1A2D9260772E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7781-B2C3-48EB-AA8B-75C3C5A16E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085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6E57-65E8-453D-B639-1A2D9260772E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7781-B2C3-48EB-AA8B-75C3C5A16E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34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6E57-65E8-453D-B639-1A2D9260772E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7781-B2C3-48EB-AA8B-75C3C5A16E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27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6E57-65E8-453D-B639-1A2D9260772E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7781-B2C3-48EB-AA8B-75C3C5A16E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341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6E57-65E8-453D-B639-1A2D9260772E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7781-B2C3-48EB-AA8B-75C3C5A16E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4043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6E57-65E8-453D-B639-1A2D9260772E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7781-B2C3-48EB-AA8B-75C3C5A16E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7940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6E57-65E8-453D-B639-1A2D9260772E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7781-B2C3-48EB-AA8B-75C3C5A16E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746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6E57-65E8-453D-B639-1A2D9260772E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7781-B2C3-48EB-AA8B-75C3C5A16E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344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6E57-65E8-453D-B639-1A2D9260772E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7781-B2C3-48EB-AA8B-75C3C5A16E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659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E6E57-65E8-453D-B639-1A2D9260772E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47781-B2C3-48EB-AA8B-75C3C5A16E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670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6.png"/><Relationship Id="rId3" Type="http://schemas.microsoft.com/office/2007/relationships/media" Target="../media/media2.m4a"/><Relationship Id="rId7" Type="http://schemas.microsoft.com/office/2007/relationships/media" Target="../media/media6.m4a"/><Relationship Id="rId12" Type="http://schemas.openxmlformats.org/officeDocument/2006/relationships/image" Target="../media/image5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media" Target="../media/media5.m4a"/><Relationship Id="rId11" Type="http://schemas.openxmlformats.org/officeDocument/2006/relationships/image" Target="../media/image4.png"/><Relationship Id="rId5" Type="http://schemas.microsoft.com/office/2007/relationships/media" Target="../media/media4.m4a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microsoft.com/office/2007/relationships/media" Target="../media/media3.m4a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microsoft.com/office/2007/relationships/media" Target="../media/media2.m4a"/><Relationship Id="rId7" Type="http://schemas.microsoft.com/office/2007/relationships/media" Target="../media/media6.m4a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media" Target="../media/media5.m4a"/><Relationship Id="rId5" Type="http://schemas.microsoft.com/office/2007/relationships/media" Target="../media/media4.m4a"/><Relationship Id="rId4" Type="http://schemas.microsoft.com/office/2007/relationships/media" Target="../media/media3.m4a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D9E1790-4895-43C2-8176-0C6C25CB9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6" y="1052736"/>
            <a:ext cx="8440587" cy="475252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B0F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1190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>
            <a:extLst>
              <a:ext uri="{FF2B5EF4-FFF2-40B4-BE49-F238E27FC236}">
                <a16:creationId xmlns:a16="http://schemas.microsoft.com/office/drawing/2014/main" id="{03F48E3B-4F82-472B-8866-892E2D4D9C87}"/>
              </a:ext>
            </a:extLst>
          </p:cNvPr>
          <p:cNvGrpSpPr/>
          <p:nvPr/>
        </p:nvGrpSpPr>
        <p:grpSpPr>
          <a:xfrm>
            <a:off x="395536" y="260648"/>
            <a:ext cx="8387187" cy="5902915"/>
            <a:chOff x="395536" y="260648"/>
            <a:chExt cx="8387187" cy="5902915"/>
          </a:xfrm>
        </p:grpSpPr>
        <p:sp>
          <p:nvSpPr>
            <p:cNvPr id="2" name="PoljeZBesedilom 1"/>
            <p:cNvSpPr txBox="1"/>
            <p:nvPr/>
          </p:nvSpPr>
          <p:spPr>
            <a:xfrm>
              <a:off x="789835" y="5517232"/>
              <a:ext cx="7992888" cy="64633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sl-SI" dirty="0"/>
                <a:t>Naloge rešuj po vrsti. Kot ti gre prva naloga že dobro, začni delati drugo nalogo in tako naprej, dokler ne znaš poimenovati vseh besed. </a:t>
              </a:r>
            </a:p>
          </p:txBody>
        </p:sp>
        <p:grpSp>
          <p:nvGrpSpPr>
            <p:cNvPr id="3" name="Skupina 2"/>
            <p:cNvGrpSpPr/>
            <p:nvPr/>
          </p:nvGrpSpPr>
          <p:grpSpPr>
            <a:xfrm>
              <a:off x="395536" y="1674674"/>
              <a:ext cx="8061408" cy="3293209"/>
              <a:chOff x="1331640" y="4077072"/>
              <a:chExt cx="6624879" cy="3293209"/>
            </a:xfrm>
          </p:grpSpPr>
          <p:sp>
            <p:nvSpPr>
              <p:cNvPr id="4" name="PoljeZBesedilom 3"/>
              <p:cNvSpPr txBox="1"/>
              <p:nvPr/>
            </p:nvSpPr>
            <p:spPr>
              <a:xfrm>
                <a:off x="2219284" y="4077072"/>
                <a:ext cx="4970809" cy="3293209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sl-SI" sz="3200" b="1"/>
                  <a:t>1.naloga</a:t>
                </a:r>
                <a:r>
                  <a:rPr lang="sl-SI" sz="3200" b="1" dirty="0"/>
                  <a:t>: POSLUŠAJ in PONOVI</a:t>
                </a:r>
              </a:p>
              <a:p>
                <a:pPr marL="342900" indent="-342900">
                  <a:buAutoNum type="arabicPeriod" startAt="2"/>
                </a:pPr>
                <a:r>
                  <a:rPr lang="sl-SI" sz="3200" b="1" dirty="0"/>
                  <a:t>naloga: POSLUŠAJ in POKAŽI</a:t>
                </a:r>
              </a:p>
              <a:p>
                <a:pPr marL="342900" indent="-342900">
                  <a:buAutoNum type="arabicPeriod" startAt="2"/>
                </a:pPr>
                <a:r>
                  <a:rPr lang="sl-SI" sz="3200" b="1" dirty="0"/>
                  <a:t>naloga: POVEJ</a:t>
                </a:r>
              </a:p>
              <a:p>
                <a:pPr marL="342900" indent="-342900">
                  <a:buAutoNum type="arabicPeriod" startAt="2"/>
                </a:pPr>
                <a:r>
                  <a:rPr lang="sl-SI" sz="3200" b="1" dirty="0"/>
                  <a:t>naloga: PREBERI</a:t>
                </a:r>
              </a:p>
              <a:p>
                <a:pPr marL="342900" indent="-342900">
                  <a:buAutoNum type="arabicPeriod" startAt="2"/>
                </a:pPr>
                <a:r>
                  <a:rPr lang="sl-SI" sz="3200" b="1" dirty="0"/>
                  <a:t>naloga: IGRE S SLIKOVNIMI KARTICAMI</a:t>
                </a:r>
                <a:r>
                  <a:rPr lang="sl-SI" sz="2400" b="1" dirty="0"/>
                  <a:t> </a:t>
                </a:r>
                <a:r>
                  <a:rPr lang="sl-SI" sz="1600" b="1" dirty="0"/>
                  <a:t>(najdeš jih v zavihku O učenju – Navodila za uporabo slikovnih kartic in igre)</a:t>
                </a:r>
              </a:p>
            </p:txBody>
          </p:sp>
          <p:sp>
            <p:nvSpPr>
              <p:cNvPr id="5" name="Puščica dol 4"/>
              <p:cNvSpPr/>
              <p:nvPr/>
            </p:nvSpPr>
            <p:spPr>
              <a:xfrm>
                <a:off x="7308447" y="4308211"/>
                <a:ext cx="648072" cy="1296144"/>
              </a:xfrm>
              <a:prstGeom prst="downArrow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" name="Puščica dol 5"/>
              <p:cNvSpPr/>
              <p:nvPr/>
            </p:nvSpPr>
            <p:spPr>
              <a:xfrm>
                <a:off x="1331640" y="4308211"/>
                <a:ext cx="648072" cy="1296144"/>
              </a:xfrm>
              <a:prstGeom prst="downArrow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sp>
          <p:nvSpPr>
            <p:cNvPr id="9" name="PoljeZBesedilom 8"/>
            <p:cNvSpPr txBox="1"/>
            <p:nvPr/>
          </p:nvSpPr>
          <p:spPr>
            <a:xfrm>
              <a:off x="768823" y="260648"/>
              <a:ext cx="7403577" cy="64633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l-SI" sz="3600" b="1" dirty="0">
                  <a:solidFill>
                    <a:srgbClr val="FF0000"/>
                  </a:solidFill>
                </a:rPr>
                <a:t>KAKO SE UČIM?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0714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EBAB5CA-F6C3-4F79-A706-2895ABB488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448576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3">
            <a:extLst>
              <a:ext uri="{FF2B5EF4-FFF2-40B4-BE49-F238E27FC236}">
                <a16:creationId xmlns:a16="http://schemas.microsoft.com/office/drawing/2014/main" id="{E52D0EE0-2938-4C82-8BE9-8705C0217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691828" cy="190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ED0E35B-C367-445A-ADCB-E64FBBAD4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8640"/>
            <a:ext cx="1841546" cy="189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D22C21-0293-4E22-9332-66102492B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80" y="476672"/>
            <a:ext cx="1912961" cy="1309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97D9BAE-A039-4666-ACA7-DFAA1B000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647" y="587733"/>
            <a:ext cx="2011390" cy="118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4D728BB-A88F-43C6-A31A-89E725D5FF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7991" y="2615141"/>
            <a:ext cx="2042901" cy="16277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0F99A0-E11B-459A-A775-79AC84389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300" y="2582244"/>
            <a:ext cx="1732229" cy="1722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osnet zvok">
            <a:hlinkClick r:id="" action="ppaction://media"/>
            <a:extLst>
              <a:ext uri="{FF2B5EF4-FFF2-40B4-BE49-F238E27FC236}">
                <a16:creationId xmlns:a16="http://schemas.microsoft.com/office/drawing/2014/main" id="{57D9C14D-E62B-4770-A6E8-E2877C1BEDD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8" end="1191.472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554521" y="1768904"/>
            <a:ext cx="487363" cy="487363"/>
          </a:xfrm>
          <a:prstGeom prst="rect">
            <a:avLst/>
          </a:prstGeom>
        </p:spPr>
      </p:pic>
      <p:pic>
        <p:nvPicPr>
          <p:cNvPr id="11" name="Posnet zvok">
            <a:hlinkClick r:id="" action="ppaction://media"/>
            <a:extLst>
              <a:ext uri="{FF2B5EF4-FFF2-40B4-BE49-F238E27FC236}">
                <a16:creationId xmlns:a16="http://schemas.microsoft.com/office/drawing/2014/main" id="{6CD50B9F-AA05-48FC-B04B-78AC2039DDE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3924" end="1049.58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876253" y="1768903"/>
            <a:ext cx="487363" cy="487363"/>
          </a:xfrm>
          <a:prstGeom prst="rect">
            <a:avLst/>
          </a:prstGeom>
        </p:spPr>
      </p:pic>
      <p:pic>
        <p:nvPicPr>
          <p:cNvPr id="12" name="Posnet zvok">
            <a:hlinkClick r:id="" action="ppaction://media"/>
            <a:extLst>
              <a:ext uri="{FF2B5EF4-FFF2-40B4-BE49-F238E27FC236}">
                <a16:creationId xmlns:a16="http://schemas.microsoft.com/office/drawing/2014/main" id="{94B1D927-FB32-4091-9441-B0D62CECBE6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938" end="792.853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172278" y="1768902"/>
            <a:ext cx="487363" cy="487363"/>
          </a:xfrm>
          <a:prstGeom prst="rect">
            <a:avLst/>
          </a:prstGeom>
        </p:spPr>
      </p:pic>
      <p:pic>
        <p:nvPicPr>
          <p:cNvPr id="13" name="Posnet zvok">
            <a:hlinkClick r:id="" action="ppaction://media"/>
            <a:extLst>
              <a:ext uri="{FF2B5EF4-FFF2-40B4-BE49-F238E27FC236}">
                <a16:creationId xmlns:a16="http://schemas.microsoft.com/office/drawing/2014/main" id="{FEC6DB24-C70A-46FE-8AAC-D0B573E208E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4812" end="1225.26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426220" y="1740190"/>
            <a:ext cx="487363" cy="487363"/>
          </a:xfrm>
          <a:prstGeom prst="rect">
            <a:avLst/>
          </a:prstGeom>
        </p:spPr>
      </p:pic>
      <p:pic>
        <p:nvPicPr>
          <p:cNvPr id="14" name="Posnet zvok">
            <a:hlinkClick r:id="" action="ppaction://media"/>
            <a:extLst>
              <a:ext uri="{FF2B5EF4-FFF2-40B4-BE49-F238E27FC236}">
                <a16:creationId xmlns:a16="http://schemas.microsoft.com/office/drawing/2014/main" id="{A24A61B2-7304-4E61-9C0C-ADAFC59034B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1596" end="869.873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557000" y="3997674"/>
            <a:ext cx="487363" cy="487363"/>
          </a:xfrm>
          <a:prstGeom prst="rect">
            <a:avLst/>
          </a:prstGeom>
        </p:spPr>
      </p:pic>
      <p:pic>
        <p:nvPicPr>
          <p:cNvPr id="15" name="Posnet zvok">
            <a:hlinkClick r:id="" action="ppaction://media"/>
            <a:extLst>
              <a:ext uri="{FF2B5EF4-FFF2-40B4-BE49-F238E27FC236}">
                <a16:creationId xmlns:a16="http://schemas.microsoft.com/office/drawing/2014/main" id="{69F036C1-CFE0-4D9B-B53C-A2410FC5958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5026" end="679.524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45773" y="39832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4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9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2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2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2BD6B0C8-FA96-45EF-B17E-B1DCC8701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146868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3" name="Posnet zvok">
            <a:hlinkClick r:id="" action="ppaction://media"/>
            <a:extLst>
              <a:ext uri="{FF2B5EF4-FFF2-40B4-BE49-F238E27FC236}">
                <a16:creationId xmlns:a16="http://schemas.microsoft.com/office/drawing/2014/main" id="{E96A0960-3CD3-4F02-8DE2-F4C8A97BE32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8" end="1191.47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99592" y="3185317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24" name="Posnet zvok">
            <a:hlinkClick r:id="" action="ppaction://media"/>
            <a:extLst>
              <a:ext uri="{FF2B5EF4-FFF2-40B4-BE49-F238E27FC236}">
                <a16:creationId xmlns:a16="http://schemas.microsoft.com/office/drawing/2014/main" id="{F21A44F9-790C-46D8-A49A-60DCB7990AB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3924" end="1049.58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203848" y="3140968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25" name="Posnet zvok">
            <a:hlinkClick r:id="" action="ppaction://media"/>
            <a:extLst>
              <a:ext uri="{FF2B5EF4-FFF2-40B4-BE49-F238E27FC236}">
                <a16:creationId xmlns:a16="http://schemas.microsoft.com/office/drawing/2014/main" id="{E2342616-9413-4B4F-9376-76DEA5C8E4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938" end="792.85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04902" y="884235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26" name="Posnet zvok">
            <a:hlinkClick r:id="" action="ppaction://media"/>
            <a:extLst>
              <a:ext uri="{FF2B5EF4-FFF2-40B4-BE49-F238E27FC236}">
                <a16:creationId xmlns:a16="http://schemas.microsoft.com/office/drawing/2014/main" id="{AA64B0B5-7FE9-4ED7-A034-A5441FA8D1F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4812" end="1225.26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218047" y="884235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27" name="Posnet zvok">
            <a:hlinkClick r:id="" action="ppaction://media"/>
            <a:extLst>
              <a:ext uri="{FF2B5EF4-FFF2-40B4-BE49-F238E27FC236}">
                <a16:creationId xmlns:a16="http://schemas.microsoft.com/office/drawing/2014/main" id="{B9ACA1FE-7289-4287-9E31-4290AB40192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1596" end="869.87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00969" y="884235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28" name="Posnet zvok">
            <a:hlinkClick r:id="" action="ppaction://media"/>
            <a:extLst>
              <a:ext uri="{FF2B5EF4-FFF2-40B4-BE49-F238E27FC236}">
                <a16:creationId xmlns:a16="http://schemas.microsoft.com/office/drawing/2014/main" id="{B0C1C4FC-8BF5-42DC-AADD-668DDEC6452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5026" end="679.52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68344" y="902693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28412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9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2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2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8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2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809EDBF-9832-4F16-92AD-13EE7A30A2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83052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endParaRPr lang="sl-SI" sz="4800" b="1" dirty="0"/>
                    </a:p>
                    <a:p>
                      <a:pPr algn="ctr"/>
                      <a:r>
                        <a:rPr lang="sl-SI" sz="4800" b="1" dirty="0"/>
                        <a:t>RUN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sl-SI" sz="4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sl-SI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JUMP</a:t>
                      </a:r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sl-SI" sz="4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sl-SI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FLY</a:t>
                      </a:r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sl-SI" sz="4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sl-SI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SWIM</a:t>
                      </a:r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kumimoji="0" lang="sl-SI" sz="4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sl-SI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DANCE</a:t>
                      </a:r>
                    </a:p>
                    <a:p>
                      <a:pPr algn="ctr"/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sl-SI" sz="4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sl-SI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SKI</a:t>
                      </a:r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989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3062</TotalTime>
  <Words>78</Words>
  <Application>Microsoft Office PowerPoint</Application>
  <PresentationFormat>Diaprojekcija na zaslonu (4:3)</PresentationFormat>
  <Paragraphs>19</Paragraphs>
  <Slides>5</Slides>
  <Notes>0</Notes>
  <HiddenSlides>0</HiddenSlides>
  <MMClips>12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ninak</dc:creator>
  <cp:lastModifiedBy>Davor Blatnik</cp:lastModifiedBy>
  <cp:revision>18</cp:revision>
  <dcterms:created xsi:type="dcterms:W3CDTF">2020-04-08T09:31:36Z</dcterms:created>
  <dcterms:modified xsi:type="dcterms:W3CDTF">2020-12-13T22:25:42Z</dcterms:modified>
</cp:coreProperties>
</file>