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34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D906-4784-4339-8190-796208E27C2C}" type="datetimeFigureOut">
              <a:rPr lang="sl-SI" smtClean="0"/>
              <a:t>15. 12. 2020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BF28D-2219-4E44-AD47-F4BBA640C6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40466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D906-4784-4339-8190-796208E27C2C}" type="datetimeFigureOut">
              <a:rPr lang="sl-SI" smtClean="0"/>
              <a:t>15. 12. 2020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BF28D-2219-4E44-AD47-F4BBA640C6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51304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D906-4784-4339-8190-796208E27C2C}" type="datetimeFigureOut">
              <a:rPr lang="sl-SI" smtClean="0"/>
              <a:t>15. 12. 2020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BF28D-2219-4E44-AD47-F4BBA640C6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1727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D906-4784-4339-8190-796208E27C2C}" type="datetimeFigureOut">
              <a:rPr lang="sl-SI" smtClean="0"/>
              <a:t>15. 12. 2020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BF28D-2219-4E44-AD47-F4BBA640C6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34958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D906-4784-4339-8190-796208E27C2C}" type="datetimeFigureOut">
              <a:rPr lang="sl-SI" smtClean="0"/>
              <a:t>15. 12. 2020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BF28D-2219-4E44-AD47-F4BBA640C6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0909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D906-4784-4339-8190-796208E27C2C}" type="datetimeFigureOut">
              <a:rPr lang="sl-SI" smtClean="0"/>
              <a:t>15. 12. 2020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BF28D-2219-4E44-AD47-F4BBA640C6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34903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D906-4784-4339-8190-796208E27C2C}" type="datetimeFigureOut">
              <a:rPr lang="sl-SI" smtClean="0"/>
              <a:t>15. 12. 2020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BF28D-2219-4E44-AD47-F4BBA640C6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27421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D906-4784-4339-8190-796208E27C2C}" type="datetimeFigureOut">
              <a:rPr lang="sl-SI" smtClean="0"/>
              <a:t>15. 12. 2020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BF28D-2219-4E44-AD47-F4BBA640C6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1480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D906-4784-4339-8190-796208E27C2C}" type="datetimeFigureOut">
              <a:rPr lang="sl-SI" smtClean="0"/>
              <a:t>15. 12. 2020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BF28D-2219-4E44-AD47-F4BBA640C6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67785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D906-4784-4339-8190-796208E27C2C}" type="datetimeFigureOut">
              <a:rPr lang="sl-SI" smtClean="0"/>
              <a:t>15. 12. 2020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BF28D-2219-4E44-AD47-F4BBA640C6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5520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D906-4784-4339-8190-796208E27C2C}" type="datetimeFigureOut">
              <a:rPr lang="sl-SI" smtClean="0"/>
              <a:t>15. 12. 2020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BF28D-2219-4E44-AD47-F4BBA640C6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5399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rgbClr val="00B050"/>
            </a:gs>
            <a:gs pos="75000">
              <a:schemeClr val="bg2">
                <a:tint val="45000"/>
                <a:shade val="99000"/>
                <a:satMod val="350000"/>
              </a:schemeClr>
            </a:gs>
            <a:gs pos="100000">
              <a:srgbClr val="FFFF00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0D906-4784-4339-8190-796208E27C2C}" type="datetimeFigureOut">
              <a:rPr lang="sl-SI" smtClean="0"/>
              <a:t>15. 12. 2020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BF28D-2219-4E44-AD47-F4BBA640C6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22162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3" Type="http://schemas.microsoft.com/office/2007/relationships/media" Target="../media/media7.wav"/><Relationship Id="rId18" Type="http://schemas.openxmlformats.org/officeDocument/2006/relationships/audio" Target="../media/media9.wav"/><Relationship Id="rId26" Type="http://schemas.openxmlformats.org/officeDocument/2006/relationships/image" Target="../media/image8.png"/><Relationship Id="rId3" Type="http://schemas.microsoft.com/office/2007/relationships/media" Target="../media/media2.wav"/><Relationship Id="rId21" Type="http://schemas.openxmlformats.org/officeDocument/2006/relationships/image" Target="../media/image3.png"/><Relationship Id="rId34" Type="http://schemas.openxmlformats.org/officeDocument/2006/relationships/image" Target="../media/image16.png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17" Type="http://schemas.microsoft.com/office/2007/relationships/media" Target="../media/media9.wav"/><Relationship Id="rId25" Type="http://schemas.openxmlformats.org/officeDocument/2006/relationships/image" Target="../media/image7.png"/><Relationship Id="rId33" Type="http://schemas.openxmlformats.org/officeDocument/2006/relationships/image" Target="../media/image15.png"/><Relationship Id="rId2" Type="http://schemas.openxmlformats.org/officeDocument/2006/relationships/audio" Target="../media/media1.wav"/><Relationship Id="rId16" Type="http://schemas.openxmlformats.org/officeDocument/2006/relationships/audio" Target="../media/media8.wav"/><Relationship Id="rId20" Type="http://schemas.openxmlformats.org/officeDocument/2006/relationships/image" Target="../media/image2.png"/><Relationship Id="rId29" Type="http://schemas.openxmlformats.org/officeDocument/2006/relationships/image" Target="../media/image11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24" Type="http://schemas.openxmlformats.org/officeDocument/2006/relationships/image" Target="../media/image6.png"/><Relationship Id="rId32" Type="http://schemas.openxmlformats.org/officeDocument/2006/relationships/image" Target="../media/image14.png"/><Relationship Id="rId5" Type="http://schemas.microsoft.com/office/2007/relationships/media" Target="../media/media3.wav"/><Relationship Id="rId15" Type="http://schemas.microsoft.com/office/2007/relationships/media" Target="../media/media8.wav"/><Relationship Id="rId23" Type="http://schemas.openxmlformats.org/officeDocument/2006/relationships/image" Target="../media/image5.png"/><Relationship Id="rId28" Type="http://schemas.openxmlformats.org/officeDocument/2006/relationships/image" Target="../media/image10.png"/><Relationship Id="rId10" Type="http://schemas.openxmlformats.org/officeDocument/2006/relationships/audio" Target="../media/media5.wav"/><Relationship Id="rId19" Type="http://schemas.openxmlformats.org/officeDocument/2006/relationships/slideLayout" Target="../slideLayouts/slideLayout7.xml"/><Relationship Id="rId31" Type="http://schemas.openxmlformats.org/officeDocument/2006/relationships/image" Target="../media/image13.png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audio" Target="../media/media7.wav"/><Relationship Id="rId22" Type="http://schemas.openxmlformats.org/officeDocument/2006/relationships/image" Target="../media/image4.png"/><Relationship Id="rId27" Type="http://schemas.openxmlformats.org/officeDocument/2006/relationships/image" Target="../media/image9.png"/><Relationship Id="rId30" Type="http://schemas.openxmlformats.org/officeDocument/2006/relationships/image" Target="../media/image12.png"/><Relationship Id="rId8" Type="http://schemas.openxmlformats.org/officeDocument/2006/relationships/audio" Target="../media/media4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microsoft.com/office/2007/relationships/media" Target="../media/media7.wav"/><Relationship Id="rId18" Type="http://schemas.openxmlformats.org/officeDocument/2006/relationships/audio" Target="../media/media9.wav"/><Relationship Id="rId3" Type="http://schemas.microsoft.com/office/2007/relationships/media" Target="../media/media2.wav"/><Relationship Id="rId21" Type="http://schemas.openxmlformats.org/officeDocument/2006/relationships/image" Target="../media/image12.png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17" Type="http://schemas.microsoft.com/office/2007/relationships/media" Target="../media/media9.wav"/><Relationship Id="rId25" Type="http://schemas.openxmlformats.org/officeDocument/2006/relationships/image" Target="../media/image16.png"/><Relationship Id="rId2" Type="http://schemas.openxmlformats.org/officeDocument/2006/relationships/audio" Target="../media/media1.wav"/><Relationship Id="rId16" Type="http://schemas.openxmlformats.org/officeDocument/2006/relationships/audio" Target="../media/media8.wav"/><Relationship Id="rId20" Type="http://schemas.openxmlformats.org/officeDocument/2006/relationships/image" Target="../media/image11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24" Type="http://schemas.openxmlformats.org/officeDocument/2006/relationships/image" Target="../media/image15.png"/><Relationship Id="rId5" Type="http://schemas.microsoft.com/office/2007/relationships/media" Target="../media/media3.wav"/><Relationship Id="rId15" Type="http://schemas.microsoft.com/office/2007/relationships/media" Target="../media/media8.wav"/><Relationship Id="rId23" Type="http://schemas.openxmlformats.org/officeDocument/2006/relationships/image" Target="../media/image14.png"/><Relationship Id="rId10" Type="http://schemas.openxmlformats.org/officeDocument/2006/relationships/audio" Target="../media/media5.wav"/><Relationship Id="rId19" Type="http://schemas.openxmlformats.org/officeDocument/2006/relationships/slideLayout" Target="../slideLayouts/slideLayout7.xml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audio" Target="../media/media7.wav"/><Relationship Id="rId2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6984776" cy="4809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846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546"/>
              </p:ext>
            </p:extLst>
          </p:nvPr>
        </p:nvGraphicFramePr>
        <p:xfrm>
          <a:off x="0" y="-17279"/>
          <a:ext cx="9144000" cy="6941768"/>
        </p:xfrm>
        <a:graphic>
          <a:graphicData uri="http://schemas.openxmlformats.org/drawingml/2006/table">
            <a:tbl>
              <a:tblPr firstRow="1" bandRow="1"/>
              <a:tblGrid>
                <a:gridCol w="2286000"/>
                <a:gridCol w="2286000"/>
                <a:gridCol w="2286000"/>
                <a:gridCol w="2286000"/>
              </a:tblGrid>
              <a:tr h="2452600"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3200" b="1" dirty="0" smtClean="0">
                          <a:solidFill>
                            <a:schemeClr val="tx1"/>
                          </a:solidFill>
                        </a:rPr>
                        <a:t>PRITISNI NA ZVOČNIK IN PONAVLJAJ</a:t>
                      </a:r>
                      <a:r>
                        <a:rPr lang="sl-SI" sz="3200" b="1" baseline="0" dirty="0" smtClean="0">
                          <a:solidFill>
                            <a:schemeClr val="tx1"/>
                          </a:solidFill>
                        </a:rPr>
                        <a:t> BESEDE ZA MENOJ</a:t>
                      </a:r>
                      <a:endParaRPr lang="sl-SI" sz="3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293525">
                <a:tc>
                  <a:txBody>
                    <a:bodyPr/>
                    <a:lstStyle/>
                    <a:p>
                      <a:pPr algn="ctr"/>
                      <a:endParaRPr lang="sl-SI" sz="4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118403">
                <a:tc>
                  <a:txBody>
                    <a:bodyPr/>
                    <a:lstStyle/>
                    <a:p>
                      <a:pPr algn="ctr"/>
                      <a:endParaRPr lang="sl-SI" sz="4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3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175"/>
            <a:ext cx="1524769" cy="229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2418"/>
            <a:ext cx="1795091" cy="2239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9017"/>
            <a:ext cx="2239860" cy="1490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71" y="4941168"/>
            <a:ext cx="1984497" cy="1612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37" y="2793819"/>
            <a:ext cx="205596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766" y="2759260"/>
            <a:ext cx="2251821" cy="1498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962" y="2793819"/>
            <a:ext cx="2082898" cy="138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559" y="5028248"/>
            <a:ext cx="2160742" cy="1438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726" y="5142148"/>
            <a:ext cx="2151900" cy="1210444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903126" y="1822321"/>
            <a:ext cx="509587" cy="50958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7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3198527" y="1822320"/>
            <a:ext cx="509587" cy="5095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8" name="Posnet zvok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5515617" y="1822319"/>
            <a:ext cx="509587" cy="5095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9" name="Posnet zvok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897042" y="4144848"/>
            <a:ext cx="509587" cy="50958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10" name="Posnet zvok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3198527" y="4143694"/>
            <a:ext cx="509587" cy="50958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11" name="Posnet zvok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5509533" y="4180248"/>
            <a:ext cx="509587" cy="50958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12" name="Posnet zvok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897041" y="6211698"/>
            <a:ext cx="509587" cy="50958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13" name="Posnet zvok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3168882" y="6211697"/>
            <a:ext cx="509587" cy="5095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14" name="Posnet zvok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5437136" y="6298778"/>
            <a:ext cx="509587" cy="50958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09109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18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12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01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48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58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94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709680"/>
              </p:ext>
            </p:extLst>
          </p:nvPr>
        </p:nvGraphicFramePr>
        <p:xfrm>
          <a:off x="0" y="-17279"/>
          <a:ext cx="9144000" cy="6941768"/>
        </p:xfrm>
        <a:graphic>
          <a:graphicData uri="http://schemas.openxmlformats.org/drawingml/2006/table">
            <a:tbl>
              <a:tblPr firstRow="1" bandRow="1"/>
              <a:tblGrid>
                <a:gridCol w="2286000"/>
                <a:gridCol w="2286000"/>
                <a:gridCol w="2286000"/>
                <a:gridCol w="2286000"/>
              </a:tblGrid>
              <a:tr h="2452600"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3200" b="1" dirty="0" smtClean="0">
                          <a:solidFill>
                            <a:schemeClr val="tx1"/>
                          </a:solidFill>
                        </a:rPr>
                        <a:t>PRITISNI NA ZVOČNIK IN </a:t>
                      </a:r>
                      <a:r>
                        <a:rPr lang="sl-SI" sz="3200" b="1" dirty="0" smtClean="0">
                          <a:solidFill>
                            <a:schemeClr val="tx1"/>
                          </a:solidFill>
                        </a:rPr>
                        <a:t>POKAŽI</a:t>
                      </a:r>
                      <a:r>
                        <a:rPr lang="sl-SI" sz="3200" b="1" baseline="0" dirty="0" smtClean="0">
                          <a:solidFill>
                            <a:schemeClr val="tx1"/>
                          </a:solidFill>
                        </a:rPr>
                        <a:t> NA PRAVILNO SLIČICO NA </a:t>
                      </a:r>
                      <a:endParaRPr lang="sl-SI" sz="3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293525">
                <a:tc>
                  <a:txBody>
                    <a:bodyPr/>
                    <a:lstStyle/>
                    <a:p>
                      <a:pPr algn="ctr"/>
                      <a:endParaRPr lang="sl-SI" sz="4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3200" b="1" dirty="0" smtClean="0">
                          <a:solidFill>
                            <a:schemeClr val="tx1"/>
                          </a:solidFill>
                        </a:rPr>
                        <a:t>PREJŠNJI STRANI</a:t>
                      </a:r>
                      <a:endParaRPr lang="sl-SI" sz="3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118403">
                <a:tc>
                  <a:txBody>
                    <a:bodyPr/>
                    <a:lstStyle/>
                    <a:p>
                      <a:pPr algn="ctr"/>
                      <a:endParaRPr lang="sl-SI" sz="4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3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460659" y="3433047"/>
            <a:ext cx="509587" cy="50958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408518" y="5661245"/>
            <a:ext cx="509587" cy="5095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3153765" y="5661246"/>
            <a:ext cx="509587" cy="5095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185970" y="3429000"/>
            <a:ext cx="509587" cy="50958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7" name="Posnet zvok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3185971" y="980728"/>
            <a:ext cx="509587" cy="50958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8" name="Posnet zvok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87253" y="5661248"/>
            <a:ext cx="509587" cy="50958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9" name="Posnet zvok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460659" y="981768"/>
            <a:ext cx="509587" cy="50958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10" name="Posnet zvok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887254" y="980727"/>
            <a:ext cx="509587" cy="5095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11" name="Posnet zvok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891819" y="3429000"/>
            <a:ext cx="509587" cy="50958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77895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48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4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1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1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01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6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6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19</Words>
  <Application>Microsoft Office PowerPoint</Application>
  <PresentationFormat>Diaprojekcija na zaslonu (4:3)</PresentationFormat>
  <Paragraphs>3</Paragraphs>
  <Slides>3</Slides>
  <Notes>0</Notes>
  <HiddenSlides>0</HiddenSlides>
  <MMClips>18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4" baseType="lpstr">
      <vt:lpstr>Officeova tema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ninak</dc:creator>
  <cp:lastModifiedBy>ninak</cp:lastModifiedBy>
  <cp:revision>9</cp:revision>
  <dcterms:created xsi:type="dcterms:W3CDTF">2020-11-13T19:51:58Z</dcterms:created>
  <dcterms:modified xsi:type="dcterms:W3CDTF">2020-12-15T14:17:03Z</dcterms:modified>
</cp:coreProperties>
</file>