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6" r:id="rId4"/>
    <p:sldId id="260" r:id="rId5"/>
    <p:sldId id="257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42" y="-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15. 12. 2020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25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15. 12. 2020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809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15. 12. 2020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537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15. 12. 2020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99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15. 12. 2020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63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15. 12. 2020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681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15. 12. 2020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136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15. 12. 2020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12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15. 12. 2020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532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15. 12. 2020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32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15. 12. 2020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966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47A9-D3E0-4FB3-B332-77CC5D1D4C89}" type="datetimeFigureOut">
              <a:rPr lang="sl-SI" smtClean="0"/>
              <a:pPr/>
              <a:t>15. 12. 2020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728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microsoft.com/office/2007/relationships/media" Target="../media/media2.wav"/><Relationship Id="rId21" Type="http://schemas.openxmlformats.org/officeDocument/2006/relationships/image" Target="../media/image5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9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image" Target="../media/image4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8.pn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audio" Target="../media/media5.wav"/><Relationship Id="rId19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wav"/><Relationship Id="rId13" Type="http://schemas.microsoft.com/office/2007/relationships/media" Target="../media/media4.wav"/><Relationship Id="rId18" Type="http://schemas.openxmlformats.org/officeDocument/2006/relationships/image" Target="../media/image12.png"/><Relationship Id="rId3" Type="http://schemas.microsoft.com/office/2007/relationships/media" Target="../media/media5.wav"/><Relationship Id="rId7" Type="http://schemas.microsoft.com/office/2007/relationships/media" Target="../media/media1.wav"/><Relationship Id="rId12" Type="http://schemas.openxmlformats.org/officeDocument/2006/relationships/audio" Target="../media/media3.wav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6" Type="http://schemas.openxmlformats.org/officeDocument/2006/relationships/audio" Target="../media/media7.wav"/><Relationship Id="rId20" Type="http://schemas.openxmlformats.org/officeDocument/2006/relationships/image" Target="../media/image10.png"/><Relationship Id="rId1" Type="http://schemas.microsoft.com/office/2007/relationships/media" Target="../media/media8.wav"/><Relationship Id="rId6" Type="http://schemas.openxmlformats.org/officeDocument/2006/relationships/audio" Target="../media/media2.wav"/><Relationship Id="rId11" Type="http://schemas.microsoft.com/office/2007/relationships/media" Target="../media/media3.wav"/><Relationship Id="rId5" Type="http://schemas.microsoft.com/office/2007/relationships/media" Target="../media/media2.wav"/><Relationship Id="rId15" Type="http://schemas.microsoft.com/office/2007/relationships/media" Target="../media/media7.wav"/><Relationship Id="rId10" Type="http://schemas.openxmlformats.org/officeDocument/2006/relationships/audio" Target="../media/media6.wav"/><Relationship Id="rId19" Type="http://schemas.openxmlformats.org/officeDocument/2006/relationships/image" Target="../media/image11.png"/><Relationship Id="rId4" Type="http://schemas.openxmlformats.org/officeDocument/2006/relationships/audio" Target="../media/media5.wav"/><Relationship Id="rId9" Type="http://schemas.microsoft.com/office/2007/relationships/media" Target="../media/media6.wav"/><Relationship Id="rId14" Type="http://schemas.openxmlformats.org/officeDocument/2006/relationships/audio" Target="../media/media4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3" y="-171401"/>
            <a:ext cx="9793088" cy="727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265268" y="2780465"/>
            <a:ext cx="6696744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8000" b="1" dirty="0" smtClean="0">
                <a:solidFill>
                  <a:srgbClr val="00B0F0"/>
                </a:solidFill>
                <a:latin typeface="Comic Sans MS" pitchFamily="66" charset="0"/>
              </a:rPr>
              <a:t>HOW ARE YOU?</a:t>
            </a:r>
            <a:endParaRPr lang="sl-SI" sz="8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xmlns="" id="{B2D3BFE4-7D2C-4E31-A455-84A943A0F362}"/>
              </a:ext>
            </a:extLst>
          </p:cNvPr>
          <p:cNvGrpSpPr/>
          <p:nvPr/>
        </p:nvGrpSpPr>
        <p:grpSpPr>
          <a:xfrm>
            <a:off x="302808" y="2420888"/>
            <a:ext cx="8160919" cy="1341263"/>
            <a:chOff x="1331640" y="4308211"/>
            <a:chExt cx="5680925" cy="1341263"/>
          </a:xfrm>
        </p:grpSpPr>
        <p:sp>
          <p:nvSpPr>
            <p:cNvPr id="3" name="Puščica dol 4">
              <a:extLst>
                <a:ext uri="{FF2B5EF4-FFF2-40B4-BE49-F238E27FC236}">
                  <a16:creationId xmlns:a16="http://schemas.microsoft.com/office/drawing/2014/main" xmlns="" id="{7A61BE02-1393-484D-BDD0-6763C85ECAF0}"/>
                </a:ext>
              </a:extLst>
            </p:cNvPr>
            <p:cNvSpPr/>
            <p:nvPr/>
          </p:nvSpPr>
          <p:spPr>
            <a:xfrm>
              <a:off x="6364493" y="4353330"/>
              <a:ext cx="648072" cy="1296144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" name="Puščica dol 5">
              <a:extLst>
                <a:ext uri="{FF2B5EF4-FFF2-40B4-BE49-F238E27FC236}">
                  <a16:creationId xmlns:a16="http://schemas.microsoft.com/office/drawing/2014/main" xmlns="" id="{EE4CD3FF-1B07-42BD-B58D-178F16038F95}"/>
                </a:ext>
              </a:extLst>
            </p:cNvPr>
            <p:cNvSpPr/>
            <p:nvPr/>
          </p:nvSpPr>
          <p:spPr>
            <a:xfrm>
              <a:off x="1331640" y="4308211"/>
              <a:ext cx="648072" cy="1296144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923F0257-1B34-45E1-B610-181F0696F7D5}"/>
              </a:ext>
            </a:extLst>
          </p:cNvPr>
          <p:cNvSpPr txBox="1"/>
          <p:nvPr/>
        </p:nvSpPr>
        <p:spPr>
          <a:xfrm>
            <a:off x="768301" y="404664"/>
            <a:ext cx="740357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solidFill>
                  <a:srgbClr val="00B0F0"/>
                </a:solidFill>
              </a:rPr>
              <a:t>KAKO SE UČIM?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4A0178BE-082A-4E31-8A1A-160103B5BAD0}"/>
              </a:ext>
            </a:extLst>
          </p:cNvPr>
          <p:cNvSpPr txBox="1"/>
          <p:nvPr/>
        </p:nvSpPr>
        <p:spPr>
          <a:xfrm>
            <a:off x="1358932" y="1556792"/>
            <a:ext cx="6048672" cy="329320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sl-SI" sz="3200" b="1" dirty="0"/>
              <a:t>1. naloga: POSLUŠAJ in PONOVI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POSLUŠAJ in POKAŽI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POVEJ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PREBERI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IGRE S SLIKOVNIMI KARTICAMI</a:t>
            </a:r>
            <a:r>
              <a:rPr lang="sl-SI" sz="2400" b="1" dirty="0"/>
              <a:t> </a:t>
            </a:r>
            <a:r>
              <a:rPr lang="sl-SI" sz="1600" b="1" dirty="0"/>
              <a:t>(najdeš jih v zavihku O učenju – Navodila za uporabo slikovnih kartic in igre)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xmlns="" id="{4C392A8E-DCE5-4E81-840C-3DF9E3DF0703}"/>
              </a:ext>
            </a:extLst>
          </p:cNvPr>
          <p:cNvSpPr txBox="1"/>
          <p:nvPr/>
        </p:nvSpPr>
        <p:spPr>
          <a:xfrm>
            <a:off x="619447" y="534687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Naloge rešuj po vrsti. Kot ti gre prva naloga že dobro, začni delati drugo nalogo in tako naprej, dokler ne znaš povedati vseh odgovorov kako si. </a:t>
            </a:r>
          </a:p>
        </p:txBody>
      </p:sp>
    </p:spTree>
    <p:extLst>
      <p:ext uri="{BB962C8B-B14F-4D97-AF65-F5344CB8AC3E}">
        <p14:creationId xmlns:p14="http://schemas.microsoft.com/office/powerpoint/2010/main" val="116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28565" y="2605082"/>
            <a:ext cx="1911945" cy="2111700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10386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  <a:p>
                      <a:pPr algn="ctr"/>
                      <a:r>
                        <a:rPr lang="sl-SI" sz="2400" b="1" dirty="0"/>
                        <a:t>CLASSROOM 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4" name="Pravokotnik 13"/>
          <p:cNvSpPr/>
          <p:nvPr/>
        </p:nvSpPr>
        <p:spPr>
          <a:xfrm>
            <a:off x="6084168" y="6309320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8873" y="152274"/>
            <a:ext cx="1656184" cy="159867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22362" y="211479"/>
            <a:ext cx="1728192" cy="154434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04048" y="211479"/>
            <a:ext cx="1520212" cy="154434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43808" y="2351065"/>
            <a:ext cx="1606746" cy="1656184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33459" y="214218"/>
            <a:ext cx="2110541" cy="1483974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18361" y="2492768"/>
            <a:ext cx="1440160" cy="1589142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87230" y="2351065"/>
            <a:ext cx="1703491" cy="1627990"/>
          </a:xfrm>
          <a:prstGeom prst="rect">
            <a:avLst/>
          </a:prstGeom>
        </p:spPr>
      </p:pic>
      <p:pic>
        <p:nvPicPr>
          <p:cNvPr id="26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92CAD459-129D-4A6A-87FC-A75EA309B4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932437" y="1676540"/>
            <a:ext cx="509587" cy="5095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27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9646D1FC-2A9D-4A42-B277-2AD7984339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728565" y="1652547"/>
            <a:ext cx="509587" cy="509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29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50D3F049-BF43-43AC-BBAA-76DC14E7DA8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617328" y="3971260"/>
            <a:ext cx="509587" cy="509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1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2FACB1E8-8727-4C9A-844A-5FADAC37005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8774" y="3895001"/>
            <a:ext cx="509587" cy="509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2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A84D0C88-0B6A-46CB-9718-48DAA35DD33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467568" y="1676540"/>
            <a:ext cx="509587" cy="509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3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1F50F0A2-6925-4181-B8CC-9D97CD4D592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032957" y="3895001"/>
            <a:ext cx="509587" cy="509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5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94C69E55-EBC6-4FC1-98F7-6B6943A8910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467567" y="3957776"/>
            <a:ext cx="509587" cy="509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40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07C54697-3D09-4585-9C2A-22594F71390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55133" y="1668616"/>
            <a:ext cx="509587" cy="509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56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7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3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4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0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8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7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5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0E312421-5FCA-437D-A5CB-39FEE84CF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851118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07C54697-3D09-4585-9C2A-22594F7139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00705" y="3233013"/>
            <a:ext cx="509587" cy="509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A84D0C88-0B6A-46CB-9718-48DAA35DD3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180692" y="3233014"/>
            <a:ext cx="509587" cy="509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9646D1FC-2A9D-4A42-B277-2AD7984339F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475620" y="3233012"/>
            <a:ext cx="509587" cy="509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92CAD459-129D-4A6A-87FC-A75EA309B40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32164" y="918704"/>
            <a:ext cx="509587" cy="509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1F50F0A2-6925-4181-B8CC-9D97CD4D592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727498" y="3214087"/>
            <a:ext cx="509587" cy="509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50D3F049-BF43-43AC-BBAA-76DC14E7DA8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727497" y="918704"/>
            <a:ext cx="509587" cy="509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2FACB1E8-8727-4C9A-844A-5FADAC37005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158794" y="918704"/>
            <a:ext cx="509587" cy="509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xmlns="" id="{94C69E55-EBC6-4FC1-98F7-6B6943A8910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475619" y="918704"/>
            <a:ext cx="509587" cy="509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7364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268526"/>
              </p:ext>
            </p:extLst>
          </p:nvPr>
        </p:nvGraphicFramePr>
        <p:xfrm>
          <a:off x="0" y="-2648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03504"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 err="1"/>
                        <a:t>I`m</a:t>
                      </a:r>
                      <a:endParaRPr lang="sl-SI" sz="4000" b="1" dirty="0"/>
                    </a:p>
                    <a:p>
                      <a:pPr algn="ctr"/>
                      <a:r>
                        <a:rPr lang="sl-SI" sz="4800" b="1" dirty="0"/>
                        <a:t>HAPPY.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 err="1"/>
                        <a:t>I`m</a:t>
                      </a:r>
                      <a:endParaRPr lang="sl-SI" sz="4000" b="1" dirty="0"/>
                    </a:p>
                    <a:p>
                      <a:pPr algn="ctr"/>
                      <a:r>
                        <a:rPr lang="sl-SI" sz="4800" b="1" dirty="0"/>
                        <a:t>SAD.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800" b="1" dirty="0" err="1"/>
                        <a:t>I`m</a:t>
                      </a:r>
                      <a:endParaRPr lang="sl-SI" sz="4800" b="1" dirty="0"/>
                    </a:p>
                    <a:p>
                      <a:pPr algn="ctr"/>
                      <a:r>
                        <a:rPr lang="sl-SI" sz="4800" b="1" dirty="0"/>
                        <a:t>ANGRY.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800" b="1" dirty="0" err="1"/>
                        <a:t>I`m</a:t>
                      </a:r>
                      <a:endParaRPr lang="sl-SI" sz="4800" b="1" dirty="0"/>
                    </a:p>
                    <a:p>
                      <a:pPr algn="ctr"/>
                      <a:r>
                        <a:rPr lang="sl-SI" sz="4800" b="1" dirty="0" smtClean="0"/>
                        <a:t>SLEEPY</a:t>
                      </a:r>
                      <a:r>
                        <a:rPr lang="sl-SI" sz="4800" b="1" baseline="0" dirty="0" smtClean="0"/>
                        <a:t>.</a:t>
                      </a:r>
                      <a:endParaRPr lang="sl-SI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3504">
                <a:tc>
                  <a:txBody>
                    <a:bodyPr/>
                    <a:lstStyle/>
                    <a:p>
                      <a:pPr algn="ctr"/>
                      <a:r>
                        <a:rPr lang="sl-SI" sz="4800" b="1" dirty="0" err="1"/>
                        <a:t>I`m</a:t>
                      </a:r>
                      <a:endParaRPr lang="sl-SI" sz="4800" b="1" dirty="0"/>
                    </a:p>
                    <a:p>
                      <a:pPr algn="ctr"/>
                      <a:r>
                        <a:rPr lang="sl-SI" sz="4600" b="1" i="0" dirty="0" smtClean="0"/>
                        <a:t>SCARED</a:t>
                      </a:r>
                      <a:r>
                        <a:rPr lang="sl-SI" sz="4600" b="1" dirty="0" smtClean="0"/>
                        <a:t>.</a:t>
                      </a:r>
                      <a:endParaRPr lang="sl-SI" sz="4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800" b="1" dirty="0" smtClean="0"/>
                        <a:t>I`m</a:t>
                      </a:r>
                    </a:p>
                    <a:p>
                      <a:pPr algn="ctr"/>
                      <a:r>
                        <a:rPr lang="sl-SI" sz="3200" b="1" dirty="0" smtClean="0"/>
                        <a:t>SURPRISED.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800" b="1" dirty="0" err="1"/>
                        <a:t>I`m</a:t>
                      </a:r>
                      <a:endParaRPr lang="sl-SI" sz="4800" b="1" dirty="0"/>
                    </a:p>
                    <a:p>
                      <a:pPr algn="ctr"/>
                      <a:r>
                        <a:rPr lang="sl-SI" sz="3600" b="1" dirty="0"/>
                        <a:t>NOT SO</a:t>
                      </a:r>
                    </a:p>
                    <a:p>
                      <a:pPr algn="ctr"/>
                      <a:r>
                        <a:rPr lang="sl-SI" sz="3600" b="1" dirty="0"/>
                        <a:t> GOOD.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400" b="1" dirty="0" smtClean="0"/>
                        <a:t>I`m</a:t>
                      </a:r>
                    </a:p>
                    <a:p>
                      <a:pPr algn="ctr"/>
                      <a:r>
                        <a:rPr lang="sl-SI" sz="4400" b="1" dirty="0" smtClean="0"/>
                        <a:t>GOOD.</a:t>
                      </a:r>
                    </a:p>
                    <a:p>
                      <a:pPr algn="ctr"/>
                      <a:endParaRPr lang="sl-SI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0992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9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107</Words>
  <Application>Microsoft Office PowerPoint</Application>
  <PresentationFormat>Diaprojekcija na zaslonu (4:3)</PresentationFormat>
  <Paragraphs>27</Paragraphs>
  <Slides>5</Slides>
  <Notes>0</Notes>
  <HiddenSlides>0</HiddenSlides>
  <MMClips>16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ninak</cp:lastModifiedBy>
  <cp:revision>25</cp:revision>
  <dcterms:created xsi:type="dcterms:W3CDTF">2019-11-05T16:36:27Z</dcterms:created>
  <dcterms:modified xsi:type="dcterms:W3CDTF">2020-12-16T10:18:54Z</dcterms:modified>
</cp:coreProperties>
</file>