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60" r:id="rId5"/>
    <p:sldId id="257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2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809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537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9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63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81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36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12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32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32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66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2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21" Type="http://schemas.openxmlformats.org/officeDocument/2006/relationships/image" Target="../media/image9.png"/><Relationship Id="rId7" Type="http://schemas.microsoft.com/office/2007/relationships/media" Target="../media/media6.m4a"/><Relationship Id="rId12" Type="http://schemas.microsoft.com/office/2007/relationships/media" Target="../media/media11.m4a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microsoft.com/office/2007/relationships/media" Target="../media/media1.m4a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24" Type="http://schemas.openxmlformats.org/officeDocument/2006/relationships/image" Target="../media/image12.png"/><Relationship Id="rId5" Type="http://schemas.microsoft.com/office/2007/relationships/media" Target="../media/media4.m4a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microsoft.com/office/2007/relationships/media" Target="../media/media9.m4a"/><Relationship Id="rId19" Type="http://schemas.openxmlformats.org/officeDocument/2006/relationships/image" Target="../media/image7.png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microsoft.com/office/2007/relationships/media" Target="../media/media18.wav"/><Relationship Id="rId18" Type="http://schemas.openxmlformats.org/officeDocument/2006/relationships/audio" Target="../media/media20.wav"/><Relationship Id="rId26" Type="http://schemas.openxmlformats.org/officeDocument/2006/relationships/image" Target="../media/image16.png"/><Relationship Id="rId3" Type="http://schemas.microsoft.com/office/2007/relationships/media" Target="../media/media13.wav"/><Relationship Id="rId21" Type="http://schemas.microsoft.com/office/2007/relationships/media" Target="../media/media22.wav"/><Relationship Id="rId7" Type="http://schemas.microsoft.com/office/2007/relationships/media" Target="../media/media15.wav"/><Relationship Id="rId12" Type="http://schemas.openxmlformats.org/officeDocument/2006/relationships/audio" Target="../media/media17.wav"/><Relationship Id="rId17" Type="http://schemas.microsoft.com/office/2007/relationships/media" Target="../media/media20.wav"/><Relationship Id="rId25" Type="http://schemas.openxmlformats.org/officeDocument/2006/relationships/image" Target="../media/image15.png"/><Relationship Id="rId2" Type="http://schemas.openxmlformats.org/officeDocument/2006/relationships/audio" Target="../media/media12.wav"/><Relationship Id="rId16" Type="http://schemas.openxmlformats.org/officeDocument/2006/relationships/audio" Target="../media/media19.wav"/><Relationship Id="rId20" Type="http://schemas.openxmlformats.org/officeDocument/2006/relationships/audio" Target="../media/media21.wav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11" Type="http://schemas.microsoft.com/office/2007/relationships/media" Target="../media/media17.wav"/><Relationship Id="rId24" Type="http://schemas.openxmlformats.org/officeDocument/2006/relationships/image" Target="../media/image14.png"/><Relationship Id="rId5" Type="http://schemas.microsoft.com/office/2007/relationships/media" Target="../media/media14.wav"/><Relationship Id="rId15" Type="http://schemas.microsoft.com/office/2007/relationships/media" Target="../media/media19.wav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16.wav"/><Relationship Id="rId19" Type="http://schemas.microsoft.com/office/2007/relationships/media" Target="../media/media21.wav"/><Relationship Id="rId4" Type="http://schemas.openxmlformats.org/officeDocument/2006/relationships/audio" Target="../media/media13.wav"/><Relationship Id="rId9" Type="http://schemas.microsoft.com/office/2007/relationships/media" Target="../media/media16.wav"/><Relationship Id="rId14" Type="http://schemas.openxmlformats.org/officeDocument/2006/relationships/audio" Target="../media/media18.wav"/><Relationship Id="rId22" Type="http://schemas.openxmlformats.org/officeDocument/2006/relationships/audio" Target="../media/media2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-171401"/>
            <a:ext cx="9793088" cy="727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265268" y="2780465"/>
            <a:ext cx="669674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8000" b="1" dirty="0">
                <a:solidFill>
                  <a:srgbClr val="00B0F0"/>
                </a:solidFill>
                <a:latin typeface="Comic Sans MS" pitchFamily="66" charset="0"/>
              </a:rPr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183485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2D3BFE4-7D2C-4E31-A455-84A943A0F362}"/>
              </a:ext>
            </a:extLst>
          </p:cNvPr>
          <p:cNvGrpSpPr/>
          <p:nvPr/>
        </p:nvGrpSpPr>
        <p:grpSpPr>
          <a:xfrm>
            <a:off x="302808" y="2420888"/>
            <a:ext cx="8160919" cy="1341263"/>
            <a:chOff x="1331640" y="4308211"/>
            <a:chExt cx="5680925" cy="1341263"/>
          </a:xfrm>
        </p:grpSpPr>
        <p:sp>
          <p:nvSpPr>
            <p:cNvPr id="3" name="Puščica dol 4">
              <a:extLst>
                <a:ext uri="{FF2B5EF4-FFF2-40B4-BE49-F238E27FC236}">
                  <a16:creationId xmlns:a16="http://schemas.microsoft.com/office/drawing/2014/main" id="{7A61BE02-1393-484D-BDD0-6763C85ECAF0}"/>
                </a:ext>
              </a:extLst>
            </p:cNvPr>
            <p:cNvSpPr/>
            <p:nvPr/>
          </p:nvSpPr>
          <p:spPr>
            <a:xfrm>
              <a:off x="6364493" y="4353330"/>
              <a:ext cx="648072" cy="129614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" name="Puščica dol 5">
              <a:extLst>
                <a:ext uri="{FF2B5EF4-FFF2-40B4-BE49-F238E27FC236}">
                  <a16:creationId xmlns:a16="http://schemas.microsoft.com/office/drawing/2014/main" id="{EE4CD3FF-1B07-42BD-B58D-178F16038F95}"/>
                </a:ext>
              </a:extLst>
            </p:cNvPr>
            <p:cNvSpPr/>
            <p:nvPr/>
          </p:nvSpPr>
          <p:spPr>
            <a:xfrm>
              <a:off x="1331640" y="4308211"/>
              <a:ext cx="648072" cy="129614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23F0257-1B34-45E1-B610-181F0696F7D5}"/>
              </a:ext>
            </a:extLst>
          </p:cNvPr>
          <p:cNvSpPr txBox="1"/>
          <p:nvPr/>
        </p:nvSpPr>
        <p:spPr>
          <a:xfrm>
            <a:off x="768301" y="404664"/>
            <a:ext cx="740357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rgbClr val="00B0F0"/>
                </a:solidFill>
              </a:rPr>
              <a:t>KAKO SE UČIM?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0178BE-082A-4E31-8A1A-160103B5BAD0}"/>
              </a:ext>
            </a:extLst>
          </p:cNvPr>
          <p:cNvSpPr txBox="1"/>
          <p:nvPr/>
        </p:nvSpPr>
        <p:spPr>
          <a:xfrm>
            <a:off x="1358932" y="1556792"/>
            <a:ext cx="6048672" cy="32932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l-SI" sz="3200" b="1" dirty="0"/>
              <a:t>1. naloga: POSLUŠAJ in PONOVI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POSLUŠAJ in POKAŽI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POVEJ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PREBERI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IGRE S SLIKOVNIMI KARTICAMI</a:t>
            </a:r>
            <a:r>
              <a:rPr lang="sl-SI" sz="2400" b="1" dirty="0"/>
              <a:t> </a:t>
            </a:r>
            <a:r>
              <a:rPr lang="sl-SI" sz="1600" b="1" dirty="0"/>
              <a:t>(najdeš jih v zavihku O učenju – Navodila za uporabo slikovnih kartic in igre)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C392A8E-DCE5-4E81-840C-3DF9E3DF0703}"/>
              </a:ext>
            </a:extLst>
          </p:cNvPr>
          <p:cNvSpPr txBox="1"/>
          <p:nvPr/>
        </p:nvSpPr>
        <p:spPr>
          <a:xfrm>
            <a:off x="619447" y="534687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Naloge rešuj po vrsti. Kot ti gre prva naloga že dobro, začni delati drugo nalogo in tako naprej, dokler ne znaš povedati vseh odgovorov kako si. </a:t>
            </a:r>
          </a:p>
        </p:txBody>
      </p:sp>
    </p:spTree>
    <p:extLst>
      <p:ext uri="{BB962C8B-B14F-4D97-AF65-F5344CB8AC3E}">
        <p14:creationId xmlns:p14="http://schemas.microsoft.com/office/powerpoint/2010/main" val="1165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8565" y="2605082"/>
            <a:ext cx="1911945" cy="2111700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0024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  <a:p>
                      <a:pPr algn="ctr"/>
                      <a:r>
                        <a:rPr lang="sl-SI" sz="2400" b="1" dirty="0"/>
                        <a:t>CLASSROOM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Pravokotnik 13"/>
          <p:cNvSpPr/>
          <p:nvPr/>
        </p:nvSpPr>
        <p:spPr>
          <a:xfrm>
            <a:off x="6084168" y="6309320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520" y="332656"/>
            <a:ext cx="1656184" cy="159867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83768" y="386992"/>
            <a:ext cx="1728192" cy="15443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04048" y="386992"/>
            <a:ext cx="1520212" cy="15443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33764" y="4869160"/>
            <a:ext cx="1606746" cy="16561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3528" y="4778588"/>
            <a:ext cx="1678441" cy="164341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94611" y="4869160"/>
            <a:ext cx="1317349" cy="166100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534" y="2636912"/>
            <a:ext cx="2110541" cy="148397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36296" y="2605082"/>
            <a:ext cx="1440160" cy="1589142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35383" y="2492896"/>
            <a:ext cx="1703491" cy="162799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32438" y="216188"/>
            <a:ext cx="2047875" cy="1885950"/>
          </a:xfrm>
          <a:prstGeom prst="rect">
            <a:avLst/>
          </a:prstGeom>
        </p:spPr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B0DEC6F7-8F97-4555-87EA-AD32B7DB0A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8" end="526.612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64022" y="1661968"/>
            <a:ext cx="487363" cy="487363"/>
          </a:xfrm>
          <a:prstGeom prst="rect">
            <a:avLst/>
          </a:prstGeom>
        </p:spPr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1DA77FE2-A262-4F81-AAEB-17963BE7B9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96" end="1177.971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968278" y="1677700"/>
            <a:ext cx="487363" cy="487363"/>
          </a:xfrm>
          <a:prstGeom prst="rect">
            <a:avLst/>
          </a:prstGeom>
        </p:spPr>
      </p:pic>
      <p:pic>
        <p:nvPicPr>
          <p:cNvPr id="34" name="Posnet zvok">
            <a:hlinkClick r:id="" action="ppaction://media"/>
            <a:extLst>
              <a:ext uri="{FF2B5EF4-FFF2-40B4-BE49-F238E27FC236}">
                <a16:creationId xmlns:a16="http://schemas.microsoft.com/office/drawing/2014/main" id="{C83D9E89-5707-4869-8939-2B471D8C7F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056" end="458.735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192063" y="1687652"/>
            <a:ext cx="487363" cy="487363"/>
          </a:xfrm>
          <a:prstGeom prst="rect">
            <a:avLst/>
          </a:prstGeom>
        </p:spPr>
      </p:pic>
      <p:pic>
        <p:nvPicPr>
          <p:cNvPr id="36" name="Posnet zvok">
            <a:hlinkClick r:id="" action="ppaction://media"/>
            <a:extLst>
              <a:ext uri="{FF2B5EF4-FFF2-40B4-BE49-F238E27FC236}">
                <a16:creationId xmlns:a16="http://schemas.microsoft.com/office/drawing/2014/main" id="{8AC13B8E-6969-44B3-BA68-969B4EAF5D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185" end="510.431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44127" y="1692316"/>
            <a:ext cx="487363" cy="487363"/>
          </a:xfrm>
          <a:prstGeom prst="rect">
            <a:avLst/>
          </a:prstGeom>
        </p:spPr>
      </p:pic>
      <p:pic>
        <p:nvPicPr>
          <p:cNvPr id="37" name="Posnet zvok">
            <a:hlinkClick r:id="" action="ppaction://media"/>
            <a:extLst>
              <a:ext uri="{FF2B5EF4-FFF2-40B4-BE49-F238E27FC236}">
                <a16:creationId xmlns:a16="http://schemas.microsoft.com/office/drawing/2014/main" id="{090BF586-F5F2-4707-A77E-54AD9D3B87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779" end="853.791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558329" y="3962373"/>
            <a:ext cx="487363" cy="487363"/>
          </a:xfrm>
          <a:prstGeom prst="rect">
            <a:avLst/>
          </a:prstGeom>
        </p:spPr>
      </p:pic>
      <p:pic>
        <p:nvPicPr>
          <p:cNvPr id="38" name="Posnet zvok">
            <a:hlinkClick r:id="" action="ppaction://media"/>
            <a:extLst>
              <a:ext uri="{FF2B5EF4-FFF2-40B4-BE49-F238E27FC236}">
                <a16:creationId xmlns:a16="http://schemas.microsoft.com/office/drawing/2014/main" id="{BBBAA1BD-D6D6-436B-8BAB-2A96496B4C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656" end="960.812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985283" y="4007659"/>
            <a:ext cx="487363" cy="487363"/>
          </a:xfrm>
          <a:prstGeom prst="rect">
            <a:avLst/>
          </a:prstGeom>
        </p:spPr>
      </p:pic>
      <p:pic>
        <p:nvPicPr>
          <p:cNvPr id="39" name="Posnet zvok">
            <a:hlinkClick r:id="" action="ppaction://media"/>
            <a:extLst>
              <a:ext uri="{FF2B5EF4-FFF2-40B4-BE49-F238E27FC236}">
                <a16:creationId xmlns:a16="http://schemas.microsoft.com/office/drawing/2014/main" id="{D8D182E1-E0B8-40BE-94C7-784DAD11C3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031" end="800.249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283989" y="4007658"/>
            <a:ext cx="487363" cy="487363"/>
          </a:xfrm>
          <a:prstGeom prst="rect">
            <a:avLst/>
          </a:prstGeom>
        </p:spPr>
      </p:pic>
      <p:pic>
        <p:nvPicPr>
          <p:cNvPr id="42" name="Posnet zvok">
            <a:hlinkClick r:id="" action="ppaction://media"/>
            <a:extLst>
              <a:ext uri="{FF2B5EF4-FFF2-40B4-BE49-F238E27FC236}">
                <a16:creationId xmlns:a16="http://schemas.microsoft.com/office/drawing/2014/main" id="{3E2D8968-0DD0-4700-8B85-B38D436759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563" end="725.1319999999999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21188" y="3966244"/>
            <a:ext cx="487363" cy="487363"/>
          </a:xfrm>
          <a:prstGeom prst="rect">
            <a:avLst/>
          </a:prstGeom>
        </p:spPr>
      </p:pic>
      <p:pic>
        <p:nvPicPr>
          <p:cNvPr id="44" name="Posnet zvok">
            <a:hlinkClick r:id="" action="ppaction://media"/>
            <a:extLst>
              <a:ext uri="{FF2B5EF4-FFF2-40B4-BE49-F238E27FC236}">
                <a16:creationId xmlns:a16="http://schemas.microsoft.com/office/drawing/2014/main" id="{0DFC8ACC-5829-4296-B6EC-865AC82372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717" end="517.272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16451" y="6211832"/>
            <a:ext cx="487363" cy="487363"/>
          </a:xfrm>
          <a:prstGeom prst="rect">
            <a:avLst/>
          </a:prstGeom>
        </p:spPr>
      </p:pic>
      <p:pic>
        <p:nvPicPr>
          <p:cNvPr id="45" name="Posnet zvok">
            <a:hlinkClick r:id="" action="ppaction://media"/>
            <a:extLst>
              <a:ext uri="{FF2B5EF4-FFF2-40B4-BE49-F238E27FC236}">
                <a16:creationId xmlns:a16="http://schemas.microsoft.com/office/drawing/2014/main" id="{EDAF1F0A-6746-4BB9-8B63-74FFB32E18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852" end="663.4308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948823" y="6243819"/>
            <a:ext cx="487363" cy="487363"/>
          </a:xfrm>
          <a:prstGeom prst="rect">
            <a:avLst/>
          </a:prstGeom>
        </p:spPr>
      </p:pic>
      <p:pic>
        <p:nvPicPr>
          <p:cNvPr id="46" name="Posnet zvok">
            <a:hlinkClick r:id="" action="ppaction://media"/>
            <a:extLst>
              <a:ext uri="{FF2B5EF4-FFF2-40B4-BE49-F238E27FC236}">
                <a16:creationId xmlns:a16="http://schemas.microsoft.com/office/drawing/2014/main" id="{C22A1C2A-CF58-4530-B494-42644147DC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838" end="670.751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344542" y="62438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1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2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1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9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4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1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6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E312421-5FCA-437D-A5CB-39FEE84CF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04465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07C54697-3D09-4585-9C2A-22594F7139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475620" y="5441279"/>
            <a:ext cx="509587" cy="509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A84D0C88-0B6A-46CB-9718-48DAA35DD3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80692" y="3233014"/>
            <a:ext cx="509587" cy="509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9646D1FC-2A9D-4A42-B277-2AD7984339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75620" y="895308"/>
            <a:ext cx="509587" cy="509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C4574722-DE1D-4EFB-82EF-C370A3BC78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9592" y="881719"/>
            <a:ext cx="509587" cy="509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92CAD459-129D-4A6A-87FC-A75EA309B40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58795" y="889832"/>
            <a:ext cx="509587" cy="509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1F50F0A2-6925-4181-B8CC-9D97CD4D592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9592" y="5441281"/>
            <a:ext cx="509587" cy="509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50D3F049-BF43-43AC-BBAA-76DC14E7DA8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727499" y="889832"/>
            <a:ext cx="509587" cy="509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2FACB1E8-8727-4C9A-844A-5FADAC37005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1248" y="3233014"/>
            <a:ext cx="509587" cy="509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94C69E55-EBC6-4FC1-98F7-6B6943A8910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58794" y="5441280"/>
            <a:ext cx="509587" cy="509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7F095D7B-CF55-408C-9B26-D2503727255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727498" y="3211347"/>
            <a:ext cx="509587" cy="509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22CD85B5-DE1E-4792-AC0D-D0B2C69630D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78054" y="3211346"/>
            <a:ext cx="509587" cy="5095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736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37428"/>
              </p:ext>
            </p:extLst>
          </p:nvPr>
        </p:nvGraphicFramePr>
        <p:xfrm>
          <a:off x="0" y="-2648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3504"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 err="1"/>
                        <a:t>I`m</a:t>
                      </a:r>
                      <a:endParaRPr lang="sl-SI" sz="4000" b="1" dirty="0"/>
                    </a:p>
                    <a:p>
                      <a:pPr algn="ctr"/>
                      <a:r>
                        <a:rPr lang="sl-SI" sz="4800" b="1" dirty="0"/>
                        <a:t>HAPPY.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 err="1"/>
                        <a:t>I`m</a:t>
                      </a:r>
                      <a:endParaRPr lang="sl-SI" sz="4000" b="1" dirty="0"/>
                    </a:p>
                    <a:p>
                      <a:pPr algn="ctr"/>
                      <a:r>
                        <a:rPr lang="sl-SI" sz="4800" b="1" dirty="0"/>
                        <a:t>SAD.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ANGRY.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SO</a:t>
                      </a:r>
                      <a:r>
                        <a:rPr lang="sl-SI" sz="4800" b="1" baseline="0" dirty="0"/>
                        <a:t> </a:t>
                      </a:r>
                      <a:r>
                        <a:rPr lang="sl-SI" sz="4800" b="1" baseline="0" dirty="0" err="1"/>
                        <a:t>SO</a:t>
                      </a:r>
                      <a:r>
                        <a:rPr lang="sl-SI" sz="4800" b="1" baseline="0" dirty="0"/>
                        <a:t>.</a:t>
                      </a:r>
                      <a:endParaRPr lang="sl-SI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504"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SLEEPY.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GOOD.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algn="ctr"/>
                      <a:r>
                        <a:rPr lang="sl-SI" sz="3600" b="1" dirty="0"/>
                        <a:t>NOT SO</a:t>
                      </a:r>
                    </a:p>
                    <a:p>
                      <a:pPr algn="ctr"/>
                      <a:r>
                        <a:rPr lang="sl-SI" sz="3600" b="1" dirty="0"/>
                        <a:t> GOOD.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500" b="1" i="0" dirty="0" err="1"/>
                        <a:t>I`m</a:t>
                      </a:r>
                      <a:endParaRPr lang="sl-SI" sz="4500" b="1" i="0" dirty="0"/>
                    </a:p>
                    <a:p>
                      <a:pPr algn="ctr"/>
                      <a:r>
                        <a:rPr lang="sl-SI" sz="4500" b="1" i="0" dirty="0"/>
                        <a:t>SCARED.</a:t>
                      </a:r>
                    </a:p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992"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algn="ctr"/>
                      <a:r>
                        <a:rPr lang="sl-SI" sz="4300" b="1" dirty="0"/>
                        <a:t>HUNGRY.</a:t>
                      </a:r>
                    </a:p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4300" b="1" dirty="0"/>
                        <a:t>THIRSTY.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algn="ctr"/>
                      <a:r>
                        <a:rPr lang="sl-SI" sz="3200" b="1" dirty="0"/>
                        <a:t>SURPRISED.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98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136</Words>
  <Application>Microsoft Office PowerPoint</Application>
  <PresentationFormat>Diaprojekcija na zaslonu (4:3)</PresentationFormat>
  <Paragraphs>33</Paragraphs>
  <Slides>5</Slides>
  <Notes>0</Notes>
  <HiddenSlides>0</HiddenSlides>
  <MMClips>22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23</cp:revision>
  <dcterms:created xsi:type="dcterms:W3CDTF">2019-11-05T16:36:27Z</dcterms:created>
  <dcterms:modified xsi:type="dcterms:W3CDTF">2020-12-13T21:22:09Z</dcterms:modified>
</cp:coreProperties>
</file>