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  <p:sldId id="260" r:id="rId5"/>
    <p:sldId id="257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66"/>
    <a:srgbClr val="FF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925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2809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5376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4899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763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681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136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912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5326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8432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9966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247A9-D3E0-4FB3-B332-77CC5D1D4C89}" type="datetimeFigureOut">
              <a:rPr lang="sl-SI" smtClean="0"/>
              <a:t>13. 12. 2020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6624D-A433-4783-A043-060FD78C129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728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media" Target="../media/media7.m4a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6.png"/><Relationship Id="rId3" Type="http://schemas.microsoft.com/office/2007/relationships/media" Target="../media/media2.m4a"/><Relationship Id="rId21" Type="http://schemas.openxmlformats.org/officeDocument/2006/relationships/image" Target="../media/image9.png"/><Relationship Id="rId7" Type="http://schemas.microsoft.com/office/2007/relationships/media" Target="../media/media6.m4a"/><Relationship Id="rId12" Type="http://schemas.microsoft.com/office/2007/relationships/media" Target="../media/media11.m4a"/><Relationship Id="rId17" Type="http://schemas.openxmlformats.org/officeDocument/2006/relationships/image" Target="../media/image5.png"/><Relationship Id="rId25" Type="http://schemas.openxmlformats.org/officeDocument/2006/relationships/image" Target="../media/image13.png"/><Relationship Id="rId2" Type="http://schemas.microsoft.com/office/2007/relationships/media" Target="../media/media1.m4a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audio" Target="NULL" TargetMode="External"/><Relationship Id="rId6" Type="http://schemas.microsoft.com/office/2007/relationships/media" Target="../media/media5.m4a"/><Relationship Id="rId11" Type="http://schemas.microsoft.com/office/2007/relationships/media" Target="../media/media10.m4a"/><Relationship Id="rId24" Type="http://schemas.openxmlformats.org/officeDocument/2006/relationships/image" Target="../media/image12.png"/><Relationship Id="rId5" Type="http://schemas.microsoft.com/office/2007/relationships/media" Target="../media/media4.m4a"/><Relationship Id="rId15" Type="http://schemas.openxmlformats.org/officeDocument/2006/relationships/image" Target="../media/image3.png"/><Relationship Id="rId23" Type="http://schemas.openxmlformats.org/officeDocument/2006/relationships/image" Target="../media/image11.png"/><Relationship Id="rId10" Type="http://schemas.microsoft.com/office/2007/relationships/media" Target="../media/media9.m4a"/><Relationship Id="rId19" Type="http://schemas.openxmlformats.org/officeDocument/2006/relationships/image" Target="../media/image7.png"/><Relationship Id="rId4" Type="http://schemas.microsoft.com/office/2007/relationships/media" Target="../media/media3.m4a"/><Relationship Id="rId9" Type="http://schemas.microsoft.com/office/2007/relationships/media" Target="../media/media8.m4a"/><Relationship Id="rId14" Type="http://schemas.openxmlformats.org/officeDocument/2006/relationships/image" Target="../media/image2.png"/><Relationship Id="rId2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media15.wav"/><Relationship Id="rId13" Type="http://schemas.microsoft.com/office/2007/relationships/media" Target="../media/media18.wav"/><Relationship Id="rId18" Type="http://schemas.openxmlformats.org/officeDocument/2006/relationships/audio" Target="../media/media20.wav"/><Relationship Id="rId26" Type="http://schemas.openxmlformats.org/officeDocument/2006/relationships/image" Target="../media/image13.png"/><Relationship Id="rId3" Type="http://schemas.microsoft.com/office/2007/relationships/media" Target="../media/media13.wav"/><Relationship Id="rId21" Type="http://schemas.microsoft.com/office/2007/relationships/media" Target="../media/media3.m4a"/><Relationship Id="rId7" Type="http://schemas.microsoft.com/office/2007/relationships/media" Target="../media/media15.wav"/><Relationship Id="rId12" Type="http://schemas.openxmlformats.org/officeDocument/2006/relationships/audio" Target="../media/media17.wav"/><Relationship Id="rId17" Type="http://schemas.microsoft.com/office/2007/relationships/media" Target="../media/media20.wav"/><Relationship Id="rId25" Type="http://schemas.openxmlformats.org/officeDocument/2006/relationships/image" Target="../media/image16.png"/><Relationship Id="rId2" Type="http://schemas.openxmlformats.org/officeDocument/2006/relationships/audio" Target="../media/media12.wav"/><Relationship Id="rId16" Type="http://schemas.openxmlformats.org/officeDocument/2006/relationships/audio" Target="../media/media19.wav"/><Relationship Id="rId20" Type="http://schemas.microsoft.com/office/2007/relationships/media" Target="../media/media5.m4a"/><Relationship Id="rId1" Type="http://schemas.microsoft.com/office/2007/relationships/media" Target="../media/media12.wav"/><Relationship Id="rId6" Type="http://schemas.openxmlformats.org/officeDocument/2006/relationships/audio" Target="../media/media14.wav"/><Relationship Id="rId11" Type="http://schemas.microsoft.com/office/2007/relationships/media" Target="../media/media17.wav"/><Relationship Id="rId24" Type="http://schemas.openxmlformats.org/officeDocument/2006/relationships/image" Target="../media/image15.png"/><Relationship Id="rId5" Type="http://schemas.microsoft.com/office/2007/relationships/media" Target="../media/media14.wav"/><Relationship Id="rId15" Type="http://schemas.microsoft.com/office/2007/relationships/media" Target="../media/media19.wav"/><Relationship Id="rId23" Type="http://schemas.openxmlformats.org/officeDocument/2006/relationships/image" Target="../media/image14.png"/><Relationship Id="rId10" Type="http://schemas.openxmlformats.org/officeDocument/2006/relationships/audio" Target="../media/media16.wav"/><Relationship Id="rId19" Type="http://schemas.openxmlformats.org/officeDocument/2006/relationships/audio" Target="NULL" TargetMode="External"/><Relationship Id="rId4" Type="http://schemas.openxmlformats.org/officeDocument/2006/relationships/audio" Target="../media/media13.wav"/><Relationship Id="rId9" Type="http://schemas.microsoft.com/office/2007/relationships/media" Target="../media/media16.wav"/><Relationship Id="rId14" Type="http://schemas.openxmlformats.org/officeDocument/2006/relationships/audio" Target="../media/media18.wav"/><Relationship Id="rId2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112549" y="-1534078"/>
            <a:ext cx="6882975" cy="9901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1205664" y="2754790"/>
            <a:ext cx="6696744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8000" b="1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C</a:t>
            </a:r>
            <a:r>
              <a:rPr lang="sl-SI" sz="8000" b="1" dirty="0">
                <a:solidFill>
                  <a:srgbClr val="000099"/>
                </a:solidFill>
                <a:latin typeface="Comic Sans MS" pitchFamily="66" charset="0"/>
              </a:rPr>
              <a:t>O</a:t>
            </a:r>
            <a:r>
              <a:rPr lang="sl-SI" sz="8000" b="1" dirty="0">
                <a:solidFill>
                  <a:srgbClr val="00B050"/>
                </a:solidFill>
                <a:latin typeface="Comic Sans MS" pitchFamily="66" charset="0"/>
              </a:rPr>
              <a:t>L</a:t>
            </a:r>
            <a:r>
              <a:rPr lang="sl-SI" sz="8000" b="1" dirty="0">
                <a:solidFill>
                  <a:srgbClr val="FF0066"/>
                </a:solidFill>
                <a:latin typeface="Comic Sans MS" pitchFamily="66" charset="0"/>
              </a:rPr>
              <a:t>O</a:t>
            </a:r>
            <a:r>
              <a:rPr lang="sl-SI" sz="8000" b="1" dirty="0">
                <a:solidFill>
                  <a:srgbClr val="FFFF00"/>
                </a:solidFill>
                <a:latin typeface="Comic Sans MS" pitchFamily="66" charset="0"/>
              </a:rPr>
              <a:t>U</a:t>
            </a:r>
            <a:r>
              <a:rPr lang="sl-SI" sz="8000" b="1" dirty="0">
                <a:solidFill>
                  <a:srgbClr val="00B0F0"/>
                </a:solidFill>
                <a:latin typeface="Comic Sans MS" pitchFamily="66" charset="0"/>
              </a:rPr>
              <a:t>R</a:t>
            </a:r>
            <a:r>
              <a:rPr lang="sl-SI" sz="8000" b="1" dirty="0">
                <a:solidFill>
                  <a:srgbClr val="7030A0"/>
                </a:solidFill>
                <a:latin typeface="Comic Sans MS" pitchFamily="66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56524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768823" y="5951021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Naloge rešuj po vrsti. Kot ti gre prva naloga že dobro, začni delati drugo nalogo in tako naprej, dokler ne znaš poimenovati vseh barv. </a:t>
            </a:r>
          </a:p>
        </p:txBody>
      </p: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25A8DD68-C5DB-491D-8DB3-685E54CCDCD0}"/>
              </a:ext>
            </a:extLst>
          </p:cNvPr>
          <p:cNvGrpSpPr/>
          <p:nvPr/>
        </p:nvGrpSpPr>
        <p:grpSpPr>
          <a:xfrm>
            <a:off x="302808" y="2420888"/>
            <a:ext cx="8160919" cy="1341263"/>
            <a:chOff x="1331640" y="4308211"/>
            <a:chExt cx="5680925" cy="1341263"/>
          </a:xfrm>
        </p:grpSpPr>
        <p:sp>
          <p:nvSpPr>
            <p:cNvPr id="28" name="Puščica dol 4">
              <a:extLst>
                <a:ext uri="{FF2B5EF4-FFF2-40B4-BE49-F238E27FC236}">
                  <a16:creationId xmlns:a16="http://schemas.microsoft.com/office/drawing/2014/main" id="{3C33693C-5225-4EB2-AC8C-51EB9EB5E5C1}"/>
                </a:ext>
              </a:extLst>
            </p:cNvPr>
            <p:cNvSpPr/>
            <p:nvPr/>
          </p:nvSpPr>
          <p:spPr>
            <a:xfrm>
              <a:off x="6364493" y="4353330"/>
              <a:ext cx="648072" cy="1296144"/>
            </a:xfrm>
            <a:prstGeom prst="downArrow">
              <a:avLst/>
            </a:prstGeom>
            <a:solidFill>
              <a:srgbClr val="FF0066"/>
            </a:solidFill>
            <a:ln>
              <a:solidFill>
                <a:srgbClr val="00B0F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  <p:sp>
          <p:nvSpPr>
            <p:cNvPr id="29" name="Puščica dol 5">
              <a:extLst>
                <a:ext uri="{FF2B5EF4-FFF2-40B4-BE49-F238E27FC236}">
                  <a16:creationId xmlns:a16="http://schemas.microsoft.com/office/drawing/2014/main" id="{A6DB0372-D771-4C62-802C-4DCC810BD402}"/>
                </a:ext>
              </a:extLst>
            </p:cNvPr>
            <p:cNvSpPr/>
            <p:nvPr/>
          </p:nvSpPr>
          <p:spPr>
            <a:xfrm>
              <a:off x="1331640" y="4308211"/>
              <a:ext cx="648072" cy="1296144"/>
            </a:xfrm>
            <a:prstGeom prst="downArrow">
              <a:avLst/>
            </a:prstGeom>
            <a:solidFill>
              <a:srgbClr val="FF0066"/>
            </a:solidFill>
            <a:ln>
              <a:solidFill>
                <a:srgbClr val="00B0F0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/>
            </a:p>
          </p:txBody>
        </p:sp>
      </p:grpSp>
      <p:sp>
        <p:nvSpPr>
          <p:cNvPr id="30" name="PoljeZBesedilom 29">
            <a:extLst>
              <a:ext uri="{FF2B5EF4-FFF2-40B4-BE49-F238E27FC236}">
                <a16:creationId xmlns:a16="http://schemas.microsoft.com/office/drawing/2014/main" id="{FA322FD0-8C77-4B55-8DCF-2C20EB68226F}"/>
              </a:ext>
            </a:extLst>
          </p:cNvPr>
          <p:cNvSpPr txBox="1"/>
          <p:nvPr/>
        </p:nvSpPr>
        <p:spPr>
          <a:xfrm>
            <a:off x="681480" y="207647"/>
            <a:ext cx="7403577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l-SI" sz="3600" b="1" dirty="0">
                <a:solidFill>
                  <a:srgbClr val="FF0066"/>
                </a:solidFill>
              </a:rPr>
              <a:t>KAKO SE UČIM?</a:t>
            </a:r>
          </a:p>
        </p:txBody>
      </p:sp>
      <p:sp>
        <p:nvSpPr>
          <p:cNvPr id="31" name="PoljeZBesedilom 30">
            <a:extLst>
              <a:ext uri="{FF2B5EF4-FFF2-40B4-BE49-F238E27FC236}">
                <a16:creationId xmlns:a16="http://schemas.microsoft.com/office/drawing/2014/main" id="{51F295F5-0E16-46C5-8B66-AEC53BEB39F5}"/>
              </a:ext>
            </a:extLst>
          </p:cNvPr>
          <p:cNvSpPr txBox="1"/>
          <p:nvPr/>
        </p:nvSpPr>
        <p:spPr>
          <a:xfrm>
            <a:off x="1358932" y="1556792"/>
            <a:ext cx="6048672" cy="3293209"/>
          </a:xfrm>
          <a:prstGeom prst="rect">
            <a:avLst/>
          </a:prstGeom>
          <a:noFill/>
          <a:ln>
            <a:solidFill>
              <a:srgbClr val="FF0066"/>
            </a:solidFill>
          </a:ln>
        </p:spPr>
        <p:txBody>
          <a:bodyPr wrap="square" rtlCol="0">
            <a:spAutoFit/>
          </a:bodyPr>
          <a:lstStyle/>
          <a:p>
            <a:r>
              <a:rPr lang="sl-SI" sz="3200" b="1" dirty="0"/>
              <a:t>1. naloga: POSLUŠAJ in PONOVI</a:t>
            </a:r>
          </a:p>
          <a:p>
            <a:pPr marL="342900" indent="-342900">
              <a:buAutoNum type="arabicPeriod" startAt="2"/>
            </a:pPr>
            <a:r>
              <a:rPr lang="sl-SI" sz="3200" b="1" dirty="0"/>
              <a:t>naloga: POSLUŠAJ in POKAŽI</a:t>
            </a:r>
          </a:p>
          <a:p>
            <a:pPr marL="342900" indent="-342900">
              <a:buAutoNum type="arabicPeriod" startAt="2"/>
            </a:pPr>
            <a:r>
              <a:rPr lang="sl-SI" sz="3200" b="1" dirty="0"/>
              <a:t>naloga: POVEJ</a:t>
            </a:r>
          </a:p>
          <a:p>
            <a:pPr marL="342900" indent="-342900">
              <a:buAutoNum type="arabicPeriod" startAt="2"/>
            </a:pPr>
            <a:r>
              <a:rPr lang="sl-SI" sz="3200" b="1" dirty="0"/>
              <a:t>naloga: PREBERI</a:t>
            </a:r>
          </a:p>
          <a:p>
            <a:pPr marL="342900" indent="-342900">
              <a:buAutoNum type="arabicPeriod" startAt="2"/>
            </a:pPr>
            <a:r>
              <a:rPr lang="sl-SI" sz="3200" b="1" dirty="0"/>
              <a:t>naloga: IGRE S SLIKOVNIMI KARTICAMI</a:t>
            </a:r>
            <a:r>
              <a:rPr lang="sl-SI" sz="2400" b="1" dirty="0"/>
              <a:t> </a:t>
            </a:r>
            <a:r>
              <a:rPr lang="sl-SI" sz="1600" b="1" dirty="0"/>
              <a:t>(najdeš jih v zavihku O učenju – Navodila za uporabo slikovnih kartic in igre)</a:t>
            </a:r>
          </a:p>
        </p:txBody>
      </p:sp>
    </p:spTree>
    <p:extLst>
      <p:ext uri="{BB962C8B-B14F-4D97-AF65-F5344CB8AC3E}">
        <p14:creationId xmlns:p14="http://schemas.microsoft.com/office/powerpoint/2010/main" val="784844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155401"/>
              </p:ext>
            </p:extLst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sl-SI" sz="4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sl-SI" sz="4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5614"/>
            <a:ext cx="1981200" cy="15144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4664"/>
            <a:ext cx="1857375" cy="1495425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19904"/>
            <a:ext cx="1819275" cy="1562100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19904"/>
            <a:ext cx="1952625" cy="1552575"/>
          </a:xfrm>
          <a:prstGeom prst="rect">
            <a:avLst/>
          </a:prstGeom>
          <a:solidFill>
            <a:srgbClr val="00B050"/>
          </a:solidFill>
          <a:ln w="38100">
            <a:solidFill>
              <a:srgbClr val="00B050"/>
            </a:solidFill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2638425"/>
            <a:ext cx="1981200" cy="1558669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601" y="2638425"/>
            <a:ext cx="1838325" cy="1514475"/>
          </a:xfrm>
          <a:prstGeom prst="rect">
            <a:avLst/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873" y="2553122"/>
            <a:ext cx="1933575" cy="15621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696" y="2638425"/>
            <a:ext cx="1928202" cy="1463085"/>
          </a:xfrm>
          <a:prstGeom prst="rect">
            <a:avLst/>
          </a:prstGeom>
          <a:noFill/>
          <a:ln w="3810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27463"/>
            <a:ext cx="1846925" cy="138950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9121" y="4941168"/>
            <a:ext cx="196215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973" y="4963264"/>
            <a:ext cx="1857375" cy="1609725"/>
          </a:xfrm>
          <a:prstGeom prst="rect">
            <a:avLst/>
          </a:prstGeom>
          <a:noFill/>
          <a:ln w="381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osnet zvok">
            <a:hlinkClick r:id="" action="ppaction://media"/>
            <a:extLst>
              <a:ext uri="{FF2B5EF4-FFF2-40B4-BE49-F238E27FC236}">
                <a16:creationId xmlns:a16="http://schemas.microsoft.com/office/drawing/2014/main" id="{3C5B6C29-2B76-45EE-B349-F492B2276348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1438" end="550.812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926430" y="952509"/>
            <a:ext cx="487363" cy="487363"/>
          </a:xfrm>
          <a:prstGeom prst="rect">
            <a:avLst/>
          </a:prstGeom>
        </p:spPr>
      </p:pic>
      <p:pic>
        <p:nvPicPr>
          <p:cNvPr id="3" name="Posnet zvok">
            <a:hlinkClick r:id="" action="ppaction://media"/>
            <a:extLst>
              <a:ext uri="{FF2B5EF4-FFF2-40B4-BE49-F238E27FC236}">
                <a16:creationId xmlns:a16="http://schemas.microsoft.com/office/drawing/2014/main" id="{4099A094-F56F-40A4-BCC3-7FE0BE999F5E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3">
                  <p14:trim st="666" end="362.136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3185381" y="955264"/>
            <a:ext cx="487363" cy="487363"/>
          </a:xfrm>
          <a:prstGeom prst="rect">
            <a:avLst/>
          </a:prstGeom>
        </p:spPr>
      </p:pic>
      <p:pic>
        <p:nvPicPr>
          <p:cNvPr id="5" name="Posnet zvok">
            <a:hlinkClick r:id="" action="ppaction://media"/>
            <a:extLst>
              <a:ext uri="{FF2B5EF4-FFF2-40B4-BE49-F238E27FC236}">
                <a16:creationId xmlns:a16="http://schemas.microsoft.com/office/drawing/2014/main" id="{B371D049-E0AD-4A93-AA97-9DFB4373A1DB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4">
                  <p14:trim st="658" end="510.6961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5453978" y="952509"/>
            <a:ext cx="487363" cy="487363"/>
          </a:xfrm>
          <a:prstGeom prst="rect">
            <a:avLst/>
          </a:prstGeom>
        </p:spPr>
      </p:pic>
      <p:pic>
        <p:nvPicPr>
          <p:cNvPr id="9" name="Posnet zvok">
            <a:hlinkClick r:id="" action="ppaction://media"/>
            <a:extLst>
              <a:ext uri="{FF2B5EF4-FFF2-40B4-BE49-F238E27FC236}">
                <a16:creationId xmlns:a16="http://schemas.microsoft.com/office/drawing/2014/main" id="{AABFAEE6-C0DB-42F5-A13B-7C3B7A76A558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5">
                  <p14:trim st="551" end="546.234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7730207" y="899169"/>
            <a:ext cx="487363" cy="487363"/>
          </a:xfrm>
          <a:prstGeom prst="rect">
            <a:avLst/>
          </a:prstGeom>
        </p:spPr>
      </p:pic>
      <p:pic>
        <p:nvPicPr>
          <p:cNvPr id="10" name="Posnet zvok">
            <a:hlinkClick r:id="" action="ppaction://media"/>
            <a:extLst>
              <a:ext uri="{FF2B5EF4-FFF2-40B4-BE49-F238E27FC236}">
                <a16:creationId xmlns:a16="http://schemas.microsoft.com/office/drawing/2014/main" id="{41AC17A2-9787-4C31-8DE8-A33CC69BCD86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6">
                  <p14:trim st="716" end="542.993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926430" y="3220094"/>
            <a:ext cx="487363" cy="487363"/>
          </a:xfrm>
          <a:prstGeom prst="rect">
            <a:avLst/>
          </a:prstGeom>
        </p:spPr>
      </p:pic>
      <p:pic>
        <p:nvPicPr>
          <p:cNvPr id="12" name="Posnet zvok">
            <a:hlinkClick r:id="" action="ppaction://media"/>
            <a:extLst>
              <a:ext uri="{FF2B5EF4-FFF2-40B4-BE49-F238E27FC236}">
                <a16:creationId xmlns:a16="http://schemas.microsoft.com/office/drawing/2014/main" id="{4010ECAF-7AD1-476D-883F-59EF65745B85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7">
                  <p14:trim st="692" end="549.4535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3202112" y="3151980"/>
            <a:ext cx="487363" cy="487363"/>
          </a:xfrm>
          <a:prstGeom prst="rect">
            <a:avLst/>
          </a:prstGeom>
        </p:spPr>
      </p:pic>
      <p:pic>
        <p:nvPicPr>
          <p:cNvPr id="20" name="Posnet zvok">
            <a:hlinkClick r:id="" action="ppaction://media"/>
            <a:extLst>
              <a:ext uri="{FF2B5EF4-FFF2-40B4-BE49-F238E27FC236}">
                <a16:creationId xmlns:a16="http://schemas.microsoft.com/office/drawing/2014/main" id="{31FB4EC8-693F-4E40-9E78-831E284995CF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8">
                  <p14:trim st="607" end="519.454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5453978" y="3126285"/>
            <a:ext cx="487363" cy="487363"/>
          </a:xfrm>
          <a:prstGeom prst="rect">
            <a:avLst/>
          </a:prstGeom>
        </p:spPr>
      </p:pic>
      <p:pic>
        <p:nvPicPr>
          <p:cNvPr id="22" name="Posnet zvok">
            <a:hlinkClick r:id="" action="ppaction://media"/>
            <a:extLst>
              <a:ext uri="{FF2B5EF4-FFF2-40B4-BE49-F238E27FC236}">
                <a16:creationId xmlns:a16="http://schemas.microsoft.com/office/drawing/2014/main" id="{B805488E-E75E-4DB9-87C7-E0F54F590E2E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9">
                  <p14:trim st="520" end="582.576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7660542" y="3126285"/>
            <a:ext cx="487363" cy="487363"/>
          </a:xfrm>
          <a:prstGeom prst="rect">
            <a:avLst/>
          </a:prstGeom>
        </p:spPr>
      </p:pic>
      <p:pic>
        <p:nvPicPr>
          <p:cNvPr id="23" name="Posnet zvok">
            <a:hlinkClick r:id="" action="ppaction://media"/>
            <a:extLst>
              <a:ext uri="{FF2B5EF4-FFF2-40B4-BE49-F238E27FC236}">
                <a16:creationId xmlns:a16="http://schemas.microsoft.com/office/drawing/2014/main" id="{C0538C78-184D-45E8-AE92-38FFDDF762B7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10">
                  <p14:trim st="623" end="307.934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926430" y="5429576"/>
            <a:ext cx="487363" cy="487363"/>
          </a:xfrm>
          <a:prstGeom prst="rect">
            <a:avLst/>
          </a:prstGeom>
        </p:spPr>
      </p:pic>
      <p:pic>
        <p:nvPicPr>
          <p:cNvPr id="24" name="Posnet zvok">
            <a:hlinkClick r:id="" action="ppaction://media"/>
            <a:extLst>
              <a:ext uri="{FF2B5EF4-FFF2-40B4-BE49-F238E27FC236}">
                <a16:creationId xmlns:a16="http://schemas.microsoft.com/office/drawing/2014/main" id="{75340D75-7EB3-40C4-9F48-8AC208902D78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11">
                  <p14:trim st="644" end="549.533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3115081" y="5415373"/>
            <a:ext cx="487363" cy="487363"/>
          </a:xfrm>
          <a:prstGeom prst="rect">
            <a:avLst/>
          </a:prstGeom>
        </p:spPr>
      </p:pic>
      <p:pic>
        <p:nvPicPr>
          <p:cNvPr id="37" name="Posnet zvok">
            <a:hlinkClick r:id="" action="ppaction://media"/>
            <a:extLst>
              <a:ext uri="{FF2B5EF4-FFF2-40B4-BE49-F238E27FC236}">
                <a16:creationId xmlns:a16="http://schemas.microsoft.com/office/drawing/2014/main" id="{7AB5E014-DD48-418C-BF0B-B426C08545DF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12">
                  <p14:trim st="486" end="871.653"/>
                </p14:media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5453978" y="5524444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78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00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81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83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864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719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833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973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658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1091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835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7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48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49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50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51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52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53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audio>
              <p:cMediaNode vol="80000">
                <p:cTn id="54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 vol="80000">
                <p:cTn id="55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audio>
              <p:cMediaNode vol="80000">
                <p:cTn id="56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 vol="80000">
                <p:cTn id="57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3BAB3499-7B6B-4DCA-B468-C5DB347AC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65005"/>
              </p:ext>
            </p:extLst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endParaRPr lang="sl-SI" sz="4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sl-SI" sz="4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Posnet zvok">
            <a:hlinkClick r:id="" action="ppaction://media"/>
            <a:extLst>
              <a:ext uri="{FF2B5EF4-FFF2-40B4-BE49-F238E27FC236}">
                <a16:creationId xmlns:a16="http://schemas.microsoft.com/office/drawing/2014/main" id="{B4008FB8-857D-4CD5-AF50-C5A7769AFD7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7795279" y="3194660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5" name="Posnet zvok">
            <a:hlinkClick r:id="" action="ppaction://media"/>
            <a:extLst>
              <a:ext uri="{FF2B5EF4-FFF2-40B4-BE49-F238E27FC236}">
                <a16:creationId xmlns:a16="http://schemas.microsoft.com/office/drawing/2014/main" id="{017304FE-836C-4C2A-B91D-357E0D1EAA0B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3195009" y="907215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7" name="Posnet zvok">
            <a:hlinkClick r:id="" action="ppaction://media"/>
            <a:extLst>
              <a:ext uri="{FF2B5EF4-FFF2-40B4-BE49-F238E27FC236}">
                <a16:creationId xmlns:a16="http://schemas.microsoft.com/office/drawing/2014/main" id="{0651DA4B-0A24-4E26-BF28-FBD137F6F4CD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953407" y="3174205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8" name="Posnet zvok">
            <a:hlinkClick r:id="" action="ppaction://media"/>
            <a:extLst>
              <a:ext uri="{FF2B5EF4-FFF2-40B4-BE49-F238E27FC236}">
                <a16:creationId xmlns:a16="http://schemas.microsoft.com/office/drawing/2014/main" id="{C010826F-C229-41BF-BE14-7AB144E7D8AF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3262241" y="3194660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9" name="Posnet zvok">
            <a:hlinkClick r:id="" action="ppaction://media"/>
            <a:extLst>
              <a:ext uri="{FF2B5EF4-FFF2-40B4-BE49-F238E27FC236}">
                <a16:creationId xmlns:a16="http://schemas.microsoft.com/office/drawing/2014/main" id="{D10BF123-7383-49D0-A29A-C1EBC9FFA38C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4"/>
          <a:stretch>
            <a:fillRect/>
          </a:stretch>
        </p:blipFill>
        <p:spPr>
          <a:xfrm>
            <a:off x="866740" y="5589240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1" name="Posnet zvok">
            <a:hlinkClick r:id="" action="ppaction://media"/>
            <a:extLst>
              <a:ext uri="{FF2B5EF4-FFF2-40B4-BE49-F238E27FC236}">
                <a16:creationId xmlns:a16="http://schemas.microsoft.com/office/drawing/2014/main" id="{A68D80E7-BEA8-4541-9B10-F9D6BC1DAB1C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5493361" y="942004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2" name="Posnet zvok">
            <a:hlinkClick r:id="" action="ppaction://media"/>
            <a:extLst>
              <a:ext uri="{FF2B5EF4-FFF2-40B4-BE49-F238E27FC236}">
                <a16:creationId xmlns:a16="http://schemas.microsoft.com/office/drawing/2014/main" id="{557CD056-F1E4-4564-9C0D-45F7A1108BB5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5"/>
          <a:stretch>
            <a:fillRect/>
          </a:stretch>
        </p:blipFill>
        <p:spPr>
          <a:xfrm>
            <a:off x="5571075" y="3194660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3" name="Posnet zvok">
            <a:hlinkClick r:id="" action="ppaction://media"/>
            <a:extLst>
              <a:ext uri="{FF2B5EF4-FFF2-40B4-BE49-F238E27FC236}">
                <a16:creationId xmlns:a16="http://schemas.microsoft.com/office/drawing/2014/main" id="{E6A1931C-DE7C-4920-969B-CFBE00131988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825908" y="841207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4" name="Posnet zvok">
            <a:hlinkClick r:id="" action="ppaction://media"/>
            <a:extLst>
              <a:ext uri="{FF2B5EF4-FFF2-40B4-BE49-F238E27FC236}">
                <a16:creationId xmlns:a16="http://schemas.microsoft.com/office/drawing/2014/main" id="{BFC4D9C1-415B-4086-8C27-2D45413B3003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3"/>
          <a:stretch>
            <a:fillRect/>
          </a:stretch>
        </p:blipFill>
        <p:spPr>
          <a:xfrm>
            <a:off x="7795279" y="907215"/>
            <a:ext cx="509587" cy="5095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5" name="Posnet zvok">
            <a:hlinkClick r:id="" action="ppaction://media"/>
            <a:extLst>
              <a:ext uri="{FF2B5EF4-FFF2-40B4-BE49-F238E27FC236}">
                <a16:creationId xmlns:a16="http://schemas.microsoft.com/office/drawing/2014/main" id="{D5F62A96-B6EC-4501-844B-174B5FCA57DC}"/>
              </a:ext>
            </a:extLst>
          </p:cNvPr>
          <p:cNvPicPr>
            <a:picLocks noChangeAspect="1"/>
          </p:cNvPicPr>
          <p:nvPr>
            <a:audioFile r:link="rId19"/>
            <p:extLst>
              <p:ext uri="{DAA4B4D4-6D71-4841-9C94-3DE7FCFB9230}">
                <p14:media xmlns:p14="http://schemas.microsoft.com/office/powerpoint/2010/main" r:embed="rId20">
                  <p14:trim st="716" end="542.993"/>
                </p14:media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3261746" y="5611464"/>
            <a:ext cx="487363" cy="4873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  <p:pic>
        <p:nvPicPr>
          <p:cNvPr id="17" name="Posnet zvok">
            <a:hlinkClick r:id="" action="ppaction://media"/>
            <a:extLst>
              <a:ext uri="{FF2B5EF4-FFF2-40B4-BE49-F238E27FC236}">
                <a16:creationId xmlns:a16="http://schemas.microsoft.com/office/drawing/2014/main" id="{82602E9C-C180-4D4F-A5B9-94B65BC6CADC}"/>
              </a:ext>
            </a:extLst>
          </p:cNvPr>
          <p:cNvPicPr>
            <a:picLocks noChangeAspect="1"/>
          </p:cNvPicPr>
          <p:nvPr>
            <a:audioFile r:link="rId19"/>
            <p:extLst>
              <p:ext uri="{DAA4B4D4-6D71-4841-9C94-3DE7FCFB9230}">
                <p14:media xmlns:p14="http://schemas.microsoft.com/office/powerpoint/2010/main" r:embed="rId21">
                  <p14:trim st="658" end="510.6961"/>
                </p14:media>
              </p:ext>
            </p:extLst>
          </p:nvPr>
        </p:nvPicPr>
        <p:blipFill>
          <a:blip r:embed="rId26"/>
          <a:stretch>
            <a:fillRect/>
          </a:stretch>
        </p:blipFill>
        <p:spPr>
          <a:xfrm>
            <a:off x="5634528" y="5589240"/>
            <a:ext cx="487363" cy="48736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6323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60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93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937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987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225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807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220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169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864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815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4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4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 vol="80000">
                <p:cTn id="4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5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5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5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5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56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  <p:audio>
              <p:cMediaNode vol="80000">
                <p:cTn id="57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80449"/>
              </p:ext>
            </p:extLst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RED</a:t>
                      </a:r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YELLOW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GREEN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PURPLE</a:t>
                      </a:r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PINK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BROWN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400" b="1" dirty="0"/>
                        <a:t>ORANGE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BLACK</a:t>
                      </a:r>
                      <a:endParaRPr lang="sl-SI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 dirty="0"/>
                        <a:t>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r>
                        <a:rPr lang="sl-SI" sz="4800" b="1"/>
                        <a:t>GRAY</a:t>
                      </a:r>
                      <a:endParaRPr lang="sl-SI" sz="4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l-SI" sz="4800" b="1" dirty="0"/>
                    </a:p>
                    <a:p>
                      <a:pPr algn="ctr"/>
                      <a:endParaRPr lang="sl-SI" sz="4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982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84</Words>
  <Application>Microsoft Office PowerPoint</Application>
  <PresentationFormat>Diaprojekcija na zaslonu (4:3)</PresentationFormat>
  <Paragraphs>30</Paragraphs>
  <Slides>5</Slides>
  <Notes>0</Notes>
  <HiddenSlides>0</HiddenSlides>
  <MMClips>22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ninak</dc:creator>
  <cp:lastModifiedBy>Davor Blatnik</cp:lastModifiedBy>
  <cp:revision>18</cp:revision>
  <dcterms:created xsi:type="dcterms:W3CDTF">2019-11-05T16:36:27Z</dcterms:created>
  <dcterms:modified xsi:type="dcterms:W3CDTF">2020-12-13T21:27:34Z</dcterms:modified>
</cp:coreProperties>
</file>