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1" r:id="rId2"/>
    <p:sldId id="263" r:id="rId3"/>
    <p:sldId id="256" r:id="rId4"/>
    <p:sldId id="264" r:id="rId5"/>
    <p:sldId id="257" r:id="rId6"/>
    <p:sldId id="258" r:id="rId7"/>
    <p:sldId id="265" r:id="rId8"/>
    <p:sldId id="260" r:id="rId9"/>
  </p:sldIdLst>
  <p:sldSz cx="9144000" cy="6858000" type="screen4x3"/>
  <p:notesSz cx="6797675" cy="98742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Blatnik" initials="DB" lastIdx="1" clrIdx="0">
    <p:extLst>
      <p:ext uri="{19B8F6BF-5375-455C-9EA6-DF929625EA0E}">
        <p15:presenceInfo xmlns:p15="http://schemas.microsoft.com/office/powerpoint/2012/main" userId="S-1-5-21-2697233836-2300576593-2068950866-1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ADCF-6BAA-428F-A47C-3F64DD99059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0CDD1-4191-47E3-9709-F83EA19495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39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2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0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3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63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8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3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12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32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66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47A9-D3E0-4FB3-B332-77CC5D1D4C8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624D-A433-4783-A043-060FD78C12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2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microsoft.com/office/2007/relationships/media" Target="../media/media12.m4a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microsoft.com/office/2007/relationships/media" Target="../media/media2.m4a"/><Relationship Id="rId21" Type="http://schemas.openxmlformats.org/officeDocument/2006/relationships/image" Target="../media/image8.png"/><Relationship Id="rId7" Type="http://schemas.microsoft.com/office/2007/relationships/media" Target="../media/media6.m4a"/><Relationship Id="rId12" Type="http://schemas.microsoft.com/office/2007/relationships/media" Target="../media/media11.m4a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microsoft.com/office/2007/relationships/media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24" Type="http://schemas.openxmlformats.org/officeDocument/2006/relationships/image" Target="../media/image11.png"/><Relationship Id="rId5" Type="http://schemas.microsoft.com/office/2007/relationships/media" Target="../media/media4.m4a"/><Relationship Id="rId15" Type="http://schemas.openxmlformats.org/officeDocument/2006/relationships/image" Target="../media/image2.jpeg"/><Relationship Id="rId23" Type="http://schemas.openxmlformats.org/officeDocument/2006/relationships/image" Target="../media/image10.png"/><Relationship Id="rId10" Type="http://schemas.microsoft.com/office/2007/relationships/media" Target="../media/media9.m4a"/><Relationship Id="rId19" Type="http://schemas.openxmlformats.org/officeDocument/2006/relationships/image" Target="../media/image6.png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microsoft.com/office/2007/relationships/media" Target="../media/media12.m4a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5" Type="http://schemas.openxmlformats.org/officeDocument/2006/relationships/image" Target="../media/image14.png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9.m4a"/><Relationship Id="rId13" Type="http://schemas.openxmlformats.org/officeDocument/2006/relationships/image" Target="../media/image18.png"/><Relationship Id="rId3" Type="http://schemas.microsoft.com/office/2007/relationships/media" Target="../media/media14.m4a"/><Relationship Id="rId7" Type="http://schemas.microsoft.com/office/2007/relationships/media" Target="../media/media18.m4a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microsoft.com/office/2007/relationships/media" Target="../media/media13.m4a"/><Relationship Id="rId16" Type="http://schemas.openxmlformats.org/officeDocument/2006/relationships/image" Target="../media/image20.png"/><Relationship Id="rId1" Type="http://schemas.openxmlformats.org/officeDocument/2006/relationships/audio" Target="NULL" TargetMode="External"/><Relationship Id="rId6" Type="http://schemas.microsoft.com/office/2007/relationships/media" Target="../media/media17.m4a"/><Relationship Id="rId11" Type="http://schemas.openxmlformats.org/officeDocument/2006/relationships/image" Target="../media/image16.png"/><Relationship Id="rId5" Type="http://schemas.microsoft.com/office/2007/relationships/media" Target="../media/media16.m4a"/><Relationship Id="rId1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microsoft.com/office/2007/relationships/media" Target="../media/media15.m4a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9.m4a"/><Relationship Id="rId3" Type="http://schemas.microsoft.com/office/2007/relationships/media" Target="../media/media14.m4a"/><Relationship Id="rId7" Type="http://schemas.microsoft.com/office/2007/relationships/media" Target="../media/media18.m4a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microsoft.com/office/2007/relationships/media" Target="../media/media17.m4a"/><Relationship Id="rId5" Type="http://schemas.microsoft.com/office/2007/relationships/media" Target="../media/media16.m4a"/><Relationship Id="rId10" Type="http://schemas.openxmlformats.org/officeDocument/2006/relationships/image" Target="../media/image14.png"/><Relationship Id="rId4" Type="http://schemas.microsoft.com/office/2007/relationships/media" Target="../media/media15.m4a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428F65-F686-4C1D-9FA3-2A4072BA9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1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6818" y="574125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poimenovati </a:t>
            </a:r>
            <a:r>
              <a:rPr lang="sl-SI"/>
              <a:t>vseh delov telesa. </a:t>
            </a:r>
            <a:endParaRPr lang="sl-SI" dirty="0"/>
          </a:p>
        </p:txBody>
      </p:sp>
      <p:grpSp>
        <p:nvGrpSpPr>
          <p:cNvPr id="3" name="Skupina 2"/>
          <p:cNvGrpSpPr/>
          <p:nvPr/>
        </p:nvGrpSpPr>
        <p:grpSpPr>
          <a:xfrm>
            <a:off x="251520" y="2348880"/>
            <a:ext cx="8424936" cy="1341263"/>
            <a:chOff x="1331640" y="4308211"/>
            <a:chExt cx="5680925" cy="1341263"/>
          </a:xfrm>
        </p:grpSpPr>
        <p:sp>
          <p:nvSpPr>
            <p:cNvPr id="5" name="Puščica dol 4"/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" name="Puščica dol 5"/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9" name="PoljeZBesedilom 8"/>
          <p:cNvSpPr txBox="1"/>
          <p:nvPr/>
        </p:nvSpPr>
        <p:spPr>
          <a:xfrm>
            <a:off x="635575" y="260648"/>
            <a:ext cx="7403577" cy="6463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FF0000"/>
                </a:solidFill>
              </a:rPr>
              <a:t>KAKO SE UČIM?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B0701712-9038-47B0-81A8-0604E33BD665}"/>
              </a:ext>
            </a:extLst>
          </p:cNvPr>
          <p:cNvSpPr txBox="1"/>
          <p:nvPr/>
        </p:nvSpPr>
        <p:spPr>
          <a:xfrm>
            <a:off x="1475655" y="1674674"/>
            <a:ext cx="6048672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1.naloga: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</p:spTree>
    <p:extLst>
      <p:ext uri="{BB962C8B-B14F-4D97-AF65-F5344CB8AC3E}">
        <p14:creationId xmlns:p14="http://schemas.microsoft.com/office/powerpoint/2010/main" val="1696536540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21307" x="1125538" y="1963738"/>
          <p14:tracePt t="21629" x="1116013" y="1963738"/>
          <p14:tracePt t="21631" x="1106488" y="1955800"/>
          <p14:tracePt t="21642" x="1098550" y="1955800"/>
          <p14:tracePt t="21658" x="1081088" y="1955800"/>
          <p14:tracePt t="21678" x="1071563" y="1955800"/>
          <p14:tracePt t="21692" x="1062038" y="1955800"/>
          <p14:tracePt t="21710" x="1044575" y="1955800"/>
          <p14:tracePt t="21726" x="1035050" y="1973263"/>
          <p14:tracePt t="21726" x="1027113" y="1982788"/>
          <p14:tracePt t="21744" x="1017588" y="2000250"/>
          <p14:tracePt t="21759" x="1000125" y="2027238"/>
          <p14:tracePt t="21777" x="990600" y="2035175"/>
          <p14:tracePt t="21793" x="982663" y="2054225"/>
          <p14:tracePt t="21810" x="973138" y="2062163"/>
          <p14:tracePt t="21825" x="973138" y="2071688"/>
          <p14:tracePt t="21842" x="973138" y="2125663"/>
          <p14:tracePt t="21875" x="973138" y="2160588"/>
          <p14:tracePt t="21876" x="982663" y="2205038"/>
          <p14:tracePt t="21895" x="1000125" y="2241550"/>
          <p14:tracePt t="21909" x="1017588" y="2268538"/>
          <p14:tracePt t="21926" x="1027113" y="2295525"/>
          <p14:tracePt t="21942" x="1054100" y="2339975"/>
          <p14:tracePt t="21959" x="1089025" y="2392363"/>
          <p14:tracePt t="21975" x="1133475" y="2455863"/>
          <p14:tracePt t="21992" x="1169988" y="2490788"/>
          <p14:tracePt t="22009" x="1223963" y="2508250"/>
          <p14:tracePt t="22026" x="1268413" y="2527300"/>
          <p14:tracePt t="22043" x="1285875" y="2535238"/>
          <p14:tracePt t="22059" x="1295400" y="2535238"/>
          <p14:tracePt t="22076" x="1320800" y="2535238"/>
          <p14:tracePt t="22092" x="1455738" y="2527300"/>
          <p14:tracePt t="22127" x="1535113" y="2508250"/>
          <p14:tracePt t="22143" x="1606550" y="2490788"/>
          <p14:tracePt t="22159" x="1652588" y="2473325"/>
          <p14:tracePt t="22175" x="1677988" y="2446338"/>
          <p14:tracePt t="22192" x="1714500" y="2392363"/>
          <p14:tracePt t="22209" x="1731963" y="2347913"/>
          <p14:tracePt t="22227" x="1749425" y="2303463"/>
          <p14:tracePt t="22242" x="1768475" y="2249488"/>
          <p14:tracePt t="22260" x="1768475" y="2214563"/>
          <p14:tracePt t="22276" x="1768475" y="2178050"/>
          <p14:tracePt t="22292" x="1768475" y="2133600"/>
          <p14:tracePt t="22309" x="1741488" y="2071688"/>
          <p14:tracePt t="22325" x="1724025" y="2027238"/>
          <p14:tracePt t="22342" x="1697038" y="2000250"/>
          <p14:tracePt t="22359" x="1677988" y="1982788"/>
          <p14:tracePt t="22376" x="1625600" y="1955800"/>
          <p14:tracePt t="22393" x="1581150" y="1938338"/>
          <p14:tracePt t="22409" x="1535113" y="1919288"/>
          <p14:tracePt t="22426" x="1482725" y="1911350"/>
          <p14:tracePt t="22442" x="1446213" y="1901825"/>
          <p14:tracePt t="22442" x="1428750" y="1892300"/>
          <p14:tracePt t="22459" x="1384300" y="1874838"/>
          <p14:tracePt t="22476" x="1339850" y="1866900"/>
          <p14:tracePt t="22493" x="1295400" y="1866900"/>
          <p14:tracePt t="22509" x="1249363" y="1857375"/>
          <p14:tracePt t="22527" x="1204913" y="1847850"/>
          <p14:tracePt t="22541" x="1160463" y="1839913"/>
          <p14:tracePt t="22541" x="1143000" y="1839913"/>
          <p14:tracePt t="22560" x="1098550" y="1839913"/>
          <p14:tracePt t="22575" x="1071563" y="1839913"/>
          <p14:tracePt t="22592" x="1054100" y="1839913"/>
          <p14:tracePt t="22609" x="1017588" y="1839913"/>
          <p14:tracePt t="22626" x="982663" y="1857375"/>
          <p14:tracePt t="22643" x="955675" y="1874838"/>
          <p14:tracePt t="22659" x="911225" y="1901825"/>
          <p14:tracePt t="22676" x="892175" y="1938338"/>
          <p14:tracePt t="22692" x="884238" y="1982788"/>
          <p14:tracePt t="22710" x="884238" y="2035175"/>
          <p14:tracePt t="22726" x="892175" y="2081213"/>
          <p14:tracePt t="22742" x="911225" y="2125663"/>
          <p14:tracePt t="22758" x="938213" y="2170113"/>
          <p14:tracePt t="22775" x="955675" y="2224088"/>
          <p14:tracePt t="22792" x="1017588" y="2286000"/>
          <p14:tracePt t="22809" x="1054100" y="2312988"/>
          <p14:tracePt t="22826" x="1116013" y="2366963"/>
          <p14:tracePt t="22861" x="1177925" y="2419350"/>
          <p14:tracePt t="22892" x="1303338" y="2473325"/>
          <p14:tracePt t="22926" x="1366838" y="2473325"/>
          <p14:tracePt t="22942" x="1419225" y="2473325"/>
          <p14:tracePt t="22959" x="1473200" y="2455863"/>
          <p14:tracePt t="22976" x="1527175" y="2428875"/>
          <p14:tracePt t="22992" x="1554163" y="2411413"/>
          <p14:tracePt t="23009" x="1571625" y="2392363"/>
          <p14:tracePt t="23026" x="1589088" y="2366963"/>
          <p14:tracePt t="23042" x="1598613" y="2339975"/>
          <p14:tracePt t="23059" x="1616075" y="2303463"/>
          <p14:tracePt t="23076" x="1625600" y="2276475"/>
          <p14:tracePt t="23092" x="1625600" y="2232025"/>
          <p14:tracePt t="23109" x="1625600" y="2187575"/>
          <p14:tracePt t="23126" x="1625600" y="2152650"/>
          <p14:tracePt t="23142" x="1616075" y="2098675"/>
          <p14:tracePt t="23160" x="1598613" y="2054225"/>
          <p14:tracePt t="23176" x="1581150" y="2035175"/>
          <p14:tracePt t="23193" x="1554163" y="2017713"/>
          <p14:tracePt t="23209" x="1544638" y="1990725"/>
          <p14:tracePt t="23225" x="1527175" y="1982788"/>
          <p14:tracePt t="23225" x="1517650" y="1973263"/>
          <p14:tracePt t="23243" x="1509713" y="1963738"/>
          <p14:tracePt t="23258" x="1473200" y="1955800"/>
          <p14:tracePt t="23277" x="1428750" y="1946275"/>
          <p14:tracePt t="23292" x="1384300" y="1946275"/>
          <p14:tracePt t="23309" x="1330325" y="1946275"/>
          <p14:tracePt t="23326" x="1268413" y="1938338"/>
          <p14:tracePt t="23344" x="1204913" y="1928813"/>
          <p14:tracePt t="23358" x="1116013" y="1911350"/>
          <p14:tracePt t="23376" x="1062038" y="1901825"/>
          <p14:tracePt t="23393" x="1017588" y="1901825"/>
          <p14:tracePt t="23409" x="990600" y="1901825"/>
          <p14:tracePt t="23427" x="963613" y="1901825"/>
          <p14:tracePt t="23442" x="955675" y="1911350"/>
          <p14:tracePt t="23459" x="938213" y="1911350"/>
          <p14:tracePt t="23475" x="938213" y="1919288"/>
          <p14:tracePt t="23693" x="0" y="0"/>
        </p14:tracePtLst>
        <p14:tracePtLst>
          <p14:tracePt t="53068" x="312738" y="1812925"/>
          <p14:tracePt t="53230" x="312738" y="1803400"/>
          <p14:tracePt t="53235" x="214313" y="1749425"/>
          <p14:tracePt t="53260" x="169863" y="1724025"/>
          <p14:tracePt t="53275" x="125413" y="1687513"/>
          <p14:tracePt t="53292" x="106363" y="1677988"/>
          <p14:tracePt t="53351" x="115888" y="1677988"/>
          <p14:tracePt t="53432" x="133350" y="1677988"/>
          <p14:tracePt t="53433" x="169863" y="1677988"/>
          <p14:tracePt t="53442" x="249238" y="1724025"/>
          <p14:tracePt t="53458" x="330200" y="1749425"/>
          <p14:tracePt t="53475" x="419100" y="1768475"/>
          <p14:tracePt t="53493" x="463550" y="1785938"/>
          <p14:tracePt t="53509" x="517525" y="1803400"/>
          <p14:tracePt t="53526" x="581025" y="1812925"/>
          <p14:tracePt t="53542" x="687388" y="1830388"/>
          <p14:tracePt t="53558" x="857250" y="1847850"/>
          <p14:tracePt t="53575" x="1062038" y="1901825"/>
          <p14:tracePt t="53591" x="1384300" y="1963738"/>
          <p14:tracePt t="53609" x="1562100" y="1990725"/>
          <p14:tracePt t="53625" x="1697038" y="2017713"/>
          <p14:tracePt t="53642" x="1847850" y="2071688"/>
          <p14:tracePt t="53660" x="1973263" y="2125663"/>
          <p14:tracePt t="53676" x="2054225" y="2187575"/>
          <p14:tracePt t="53691" x="2187575" y="2249488"/>
          <p14:tracePt t="53708" x="2384425" y="2320925"/>
          <p14:tracePt t="53725" x="2509838" y="2347913"/>
          <p14:tracePt t="53742" x="2643188" y="2384425"/>
          <p14:tracePt t="53775" x="2652713" y="2392363"/>
          <p14:tracePt t="53792" x="2660650" y="2392363"/>
          <p14:tracePt t="53809" x="2670175" y="2401888"/>
          <p14:tracePt t="53825" x="2678113" y="2419350"/>
          <p14:tracePt t="53825" x="2687638" y="2419350"/>
          <p14:tracePt t="53843" x="2732088" y="2436813"/>
          <p14:tracePt t="53859" x="2776538" y="2463800"/>
          <p14:tracePt t="53891" x="2820988" y="2482850"/>
          <p14:tracePt t="53892" x="2874963" y="2500313"/>
          <p14:tracePt t="53908" x="2938463" y="2527300"/>
          <p14:tracePt t="53927" x="2946400" y="2527300"/>
          <p14:tracePt t="53941" x="2973388" y="2554288"/>
          <p14:tracePt t="53959" x="2982913" y="2562225"/>
          <p14:tracePt t="53975" x="2982913" y="2571750"/>
          <p14:tracePt t="54013" x="2982913" y="2579688"/>
          <p14:tracePt t="54014" x="2973388" y="2579688"/>
          <p14:tracePt t="54026" x="2955925" y="2589213"/>
          <p14:tracePt t="54041" x="2901950" y="2589213"/>
          <p14:tracePt t="54058" x="2840038" y="2579688"/>
          <p14:tracePt t="54075" x="2795588" y="2562225"/>
          <p14:tracePt t="54092" x="2759075" y="2544763"/>
          <p14:tracePt t="54109" x="2732088" y="2527300"/>
          <p14:tracePt t="54125" x="2724150" y="2490788"/>
          <p14:tracePt t="54142" x="2714625" y="2419350"/>
          <p14:tracePt t="54158" x="2714625" y="2357438"/>
          <p14:tracePt t="54158" x="2714625" y="2330450"/>
          <p14:tracePt t="54178" x="2714625" y="2295525"/>
          <p14:tracePt t="54191" x="2732088" y="2224088"/>
          <p14:tracePt t="54209" x="2749550" y="2187575"/>
          <p14:tracePt t="54226" x="2768600" y="2152650"/>
          <p14:tracePt t="54242" x="2795588" y="2133600"/>
          <p14:tracePt t="54259" x="2820988" y="2116138"/>
          <p14:tracePt t="54274" x="2857500" y="2098675"/>
          <p14:tracePt t="54274" x="2884488" y="2089150"/>
          <p14:tracePt t="54292" x="2919413" y="2071688"/>
          <p14:tracePt t="54308" x="2955925" y="2071688"/>
          <p14:tracePt t="54326" x="3027363" y="2071688"/>
          <p14:tracePt t="54359" x="3044825" y="2071688"/>
          <p14:tracePt t="54392" x="3054350" y="2089150"/>
          <p14:tracePt t="54409" x="3062288" y="2098675"/>
          <p14:tracePt t="54425" x="3071813" y="2125663"/>
          <p14:tracePt t="54442" x="3081338" y="2133600"/>
          <p14:tracePt t="54459" x="3089275" y="2143125"/>
          <p14:tracePt t="54475" x="3098800" y="2160588"/>
          <p14:tracePt t="54492" x="3098800" y="2178050"/>
          <p14:tracePt t="54510" x="3098800" y="2187575"/>
          <p14:tracePt t="54525" x="3089275" y="2205038"/>
          <p14:tracePt t="54542" x="3071813" y="2224088"/>
          <p14:tracePt t="54559" x="3044825" y="2224088"/>
          <p14:tracePt t="54575" x="2990850" y="2241550"/>
          <p14:tracePt t="54592" x="2911475" y="2259013"/>
          <p14:tracePt t="54608" x="2847975" y="2259013"/>
          <p14:tracePt t="54625" x="2786063" y="2268538"/>
          <p14:tracePt t="54642" x="2732088" y="2268538"/>
          <p14:tracePt t="54660" x="2724150" y="2268538"/>
          <p14:tracePt t="54676" x="2697163" y="2259013"/>
          <p14:tracePt t="54691" x="2660650" y="2232025"/>
          <p14:tracePt t="54709" x="2633663" y="2205038"/>
          <p14:tracePt t="54725" x="2598738" y="2170113"/>
          <p14:tracePt t="54743" x="2589213" y="2143125"/>
          <p14:tracePt t="54759" x="2589213" y="2133600"/>
          <p14:tracePt t="54775" x="2589213" y="2125663"/>
          <p14:tracePt t="54791" x="2589213" y="2116138"/>
          <p14:tracePt t="54810" x="2598738" y="2116138"/>
          <p14:tracePt t="5498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55401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Slika 13" descr="http://cliparts.co/cliparts/pc5/859/pc58599xi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51216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/>
          <p:cNvPicPr/>
          <p:nvPr/>
        </p:nvPicPr>
        <p:blipFill>
          <a:blip r:embed="rId16"/>
          <a:stretch>
            <a:fillRect/>
          </a:stretch>
        </p:blipFill>
        <p:spPr>
          <a:xfrm>
            <a:off x="2915816" y="419378"/>
            <a:ext cx="923925" cy="1258570"/>
          </a:xfrm>
          <a:prstGeom prst="rect">
            <a:avLst/>
          </a:prstGeom>
        </p:spPr>
      </p:pic>
      <p:pic>
        <p:nvPicPr>
          <p:cNvPr id="16" name="Slika 15"/>
          <p:cNvPicPr/>
          <p:nvPr/>
        </p:nvPicPr>
        <p:blipFill>
          <a:blip r:embed="rId17"/>
          <a:stretch>
            <a:fillRect/>
          </a:stretch>
        </p:blipFill>
        <p:spPr>
          <a:xfrm>
            <a:off x="4801275" y="667988"/>
            <a:ext cx="1951990" cy="985520"/>
          </a:xfrm>
          <a:prstGeom prst="rect">
            <a:avLst/>
          </a:prstGeom>
        </p:spPr>
      </p:pic>
      <p:pic>
        <p:nvPicPr>
          <p:cNvPr id="17" name="Slika 16"/>
          <p:cNvPicPr/>
          <p:nvPr/>
        </p:nvPicPr>
        <p:blipFill>
          <a:blip r:embed="rId18"/>
          <a:stretch>
            <a:fillRect/>
          </a:stretch>
        </p:blipFill>
        <p:spPr>
          <a:xfrm>
            <a:off x="7456527" y="276820"/>
            <a:ext cx="965835" cy="1543685"/>
          </a:xfrm>
          <a:prstGeom prst="rect">
            <a:avLst/>
          </a:prstGeom>
        </p:spPr>
      </p:pic>
      <p:pic>
        <p:nvPicPr>
          <p:cNvPr id="19" name="Slika 18"/>
          <p:cNvPicPr/>
          <p:nvPr/>
        </p:nvPicPr>
        <p:blipFill>
          <a:blip r:embed="rId19"/>
          <a:stretch>
            <a:fillRect/>
          </a:stretch>
        </p:blipFill>
        <p:spPr>
          <a:xfrm>
            <a:off x="494829" y="2703333"/>
            <a:ext cx="1412875" cy="1576070"/>
          </a:xfrm>
          <a:prstGeom prst="rect">
            <a:avLst/>
          </a:prstGeom>
        </p:spPr>
      </p:pic>
      <p:pic>
        <p:nvPicPr>
          <p:cNvPr id="20" name="Slika 19" descr="https://encrypted-tbn0.gstatic.com/images?q=tbn:ANd9GcQwLB6lrwxSarGin3Cm0xRVXeYSlBlXiHa-1rSjMrg0yNm5VRqy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09" y="2653346"/>
            <a:ext cx="1958975" cy="155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lika 20" descr="http://www.clker.com/cliparts/6/R/C/e/q/y/knee-hi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10" y="2645726"/>
            <a:ext cx="1163320" cy="15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lika 21"/>
          <p:cNvPicPr/>
          <p:nvPr/>
        </p:nvPicPr>
        <p:blipFill>
          <a:blip r:embed="rId22"/>
          <a:stretch>
            <a:fillRect/>
          </a:stretch>
        </p:blipFill>
        <p:spPr>
          <a:xfrm>
            <a:off x="6954933" y="2996952"/>
            <a:ext cx="2175295" cy="1207699"/>
          </a:xfrm>
          <a:prstGeom prst="rect">
            <a:avLst/>
          </a:prstGeom>
        </p:spPr>
      </p:pic>
      <p:pic>
        <p:nvPicPr>
          <p:cNvPr id="23" name="Slika 22"/>
          <p:cNvPicPr/>
          <p:nvPr/>
        </p:nvPicPr>
        <p:blipFill>
          <a:blip r:embed="rId23"/>
          <a:stretch>
            <a:fillRect/>
          </a:stretch>
        </p:blipFill>
        <p:spPr>
          <a:xfrm>
            <a:off x="395536" y="5013176"/>
            <a:ext cx="1412875" cy="116431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80514" y="4747458"/>
            <a:ext cx="1524132" cy="2091109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14980" y="4712022"/>
            <a:ext cx="1562100" cy="19907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89261" y="4841677"/>
            <a:ext cx="1810669" cy="1731414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149D2531-CD51-4DBD-B1BE-3196CD7CD0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5" end="324.61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638765" y="167794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73E8F278-E6C5-47DA-ACBD-0BAC4ECD18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24" end="724.47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01011" y="1651295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8F6D4DF9-6FC6-4752-B6EC-5786ED06F8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161" end="1204.4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163257" y="1663512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2DBAE6D5-1C46-444D-9201-0BA134CDDD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510" end="591.07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493382" y="1700808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4DE22563-731A-498D-9321-61704AED1E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63" end="1026.79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670909" y="3960969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BA9AF40B-F7EF-474F-851A-B8B8863F0C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915" end="371.81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77569" y="3960968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E2DF4E71-9FBD-4B3C-A1F2-8C66C8DFA7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909" end="754.714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226254" y="3960967"/>
            <a:ext cx="487363" cy="487363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2A189F6A-F4B8-4FF7-BD67-642572AC7B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656" end="343.234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451987" y="3988691"/>
            <a:ext cx="487363" cy="487363"/>
          </a:xfrm>
          <a:prstGeom prst="rect">
            <a:avLst/>
          </a:prstGeom>
        </p:spPr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2633BBB7-80FD-464D-BA57-73DADD0AD5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062" end="908.57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564729" y="6150347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A60D0228-3AAC-4FBD-B742-BBFBDF51AE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576" end="947.47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178807" y="6233417"/>
            <a:ext cx="487363" cy="487363"/>
          </a:xfrm>
          <a:prstGeom prst="rect">
            <a:avLst/>
          </a:prstGeom>
        </p:spPr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6D8498D3-2DA0-4A7B-8C4A-5F90EFBFF4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024" end="641.27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35637" y="6262164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9FCA07FE-13B0-49CE-95CA-E62EBAB8AD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1288" end="528.274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483861" y="61580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5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7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BF2204D-B079-4DAB-9B82-841900F5D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81233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ECA32992-F57E-4C7E-A5FE-001D73933D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5" end="324.61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2096" y="318531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519FBF1E-CA0D-4316-B2E6-B6582E293A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24" end="724.47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54364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F901A122-D48B-42A2-A304-55C189DEBD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161" end="1204.4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12360" y="539590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3213CE6C-D72F-46A9-AA05-A4A3CB4881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510" end="591.0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64778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BC59A9BD-EE16-4F30-ACF1-022C5D1079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63" end="1026.79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12360" y="87601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87047A6D-C49D-4B11-AAFB-CEB11072E1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915" end="371.81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03846" y="87601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34860BC4-8366-4A15-8386-107A23909C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909" end="754.71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12360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9EA75EE6-5040-4BD7-A5C9-C802569750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656" end="343.23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03846" y="5395909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BF5B2217-081A-4BFA-AE50-80694DFDBE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062" end="908.57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52793" y="539590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ABCB84E1-7666-4E7E-8ABA-01A243E94F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576" end="947.47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0879" y="539590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F7B3F924-DE34-43F1-8008-1A44D977F2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024" end="641.27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0218" y="87601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4E27A704-075C-4CFF-A2BE-992D334DBB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1288" end="528.27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2096" y="87601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667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52930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EYES</a:t>
                      </a:r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 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</a:t>
                      </a:r>
                    </a:p>
                    <a:p>
                      <a:pPr algn="ctr"/>
                      <a:r>
                        <a:rPr lang="sl-SI" sz="4800" b="1" dirty="0"/>
                        <a:t>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AN 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 HEAD</a:t>
                      </a:r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3200" b="1" dirty="0"/>
                        <a:t>SHOULDERS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 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sl-SI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l-SI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HANDS</a:t>
                      </a:r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TOES</a:t>
                      </a:r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/>
                        <a:t>A FINGER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98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79612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8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800" b="1" dirty="0"/>
                    </a:p>
                    <a:p>
                      <a:pPr algn="ctr"/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8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800" b="1" dirty="0"/>
                    </a:p>
                    <a:p>
                      <a:pPr algn="ctr"/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344" y="31990"/>
            <a:ext cx="1327969" cy="192670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0532" y="31990"/>
            <a:ext cx="1905000" cy="1905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6056" y="188640"/>
            <a:ext cx="1378508" cy="19053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2768" y="725033"/>
            <a:ext cx="1618025" cy="121195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536" y="2437344"/>
            <a:ext cx="1533586" cy="1983309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FBD3B463-7A9A-4503-82ED-9C5397A0E7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5" end="1060.77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83051" y="1693308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0AD430AB-B149-440F-A4CF-FD226E849D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97" end="649.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97923" y="1606649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12126986-DFB0-4297-991E-E44F8179C6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580" end="740.75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58079" y="1693307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8C118E56-5B54-4133-B443-775D223A18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74" end="748.25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82631" y="3875227"/>
            <a:ext cx="487363" cy="48736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E45D147-953C-447C-A903-3AE46CE60E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0985" y="2477365"/>
            <a:ext cx="1425404" cy="183368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3A8BD6D-DCDF-4562-8A22-A5ACB65411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7613" y="2570394"/>
            <a:ext cx="1647627" cy="1647627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ABCAFB47-689F-4871-A6D9-2F185E124E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28" end="459.47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20133" y="1715014"/>
            <a:ext cx="487363" cy="487363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E53A544C-98B0-4783-B44B-D99F7843E4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628" end="616.65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62630" y="3988642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FF35D008-EC77-4F26-80AE-15848247AF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921" end="1108.87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22831" y="39332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5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4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BEE554C-E91B-4013-A73F-3D2D03336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68285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800" b="1" dirty="0"/>
                    </a:p>
                    <a:p>
                      <a:pPr algn="ctr"/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9F0C0912-4F6F-42CD-BE85-C77283B1E7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5" end="1060.77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74416" y="90994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0AB7C226-8C4C-483A-8DD3-46495E9D63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97" end="649.1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0974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CF5602D1-A4DD-4417-ABB6-AEF75A7B5C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580" end="740.75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0974" y="91968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E1F83E3C-D774-4F61-9644-9BDD3DE58A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74" end="748.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03847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1008A52A-609C-4B1D-99CC-74A46A0931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28" end="459.4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89132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08158674-5B87-480C-B212-28E6C4DDCF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628" end="616.65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03848" y="90994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920A0ED3-734A-437D-A190-2B947A4CAE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921" end="1108.8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89132" y="90994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891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0701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 ARM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LEG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  <a:p>
                      <a:pPr algn="ctr"/>
                      <a:r>
                        <a:rPr lang="sl-SI" sz="3600" b="1" dirty="0"/>
                        <a:t>A TUMMY </a:t>
                      </a:r>
                    </a:p>
                    <a:p>
                      <a:pPr algn="ctr"/>
                      <a:r>
                        <a:rPr lang="sl-SI" sz="3600" b="1" dirty="0"/>
                        <a:t>OR </a:t>
                      </a:r>
                    </a:p>
                    <a:p>
                      <a:pPr algn="ctr"/>
                      <a:r>
                        <a:rPr lang="sl-SI" sz="3600" b="1" dirty="0"/>
                        <a:t>A BELLY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800" b="1" dirty="0"/>
                        <a:t>TEETH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TAIL</a:t>
                      </a:r>
                    </a:p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800" b="1" dirty="0"/>
                        <a:t>BACK</a:t>
                      </a:r>
                      <a:r>
                        <a:rPr lang="sl-SI" sz="40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 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800" b="1" dirty="0"/>
                    </a:p>
                    <a:p>
                      <a:pPr algn="ctr"/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800" b="1" dirty="0"/>
                    </a:p>
                    <a:p>
                      <a:pPr algn="ctr"/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7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107</Words>
  <Application>Microsoft Office PowerPoint</Application>
  <PresentationFormat>Diaprojekcija na zaslonu (4:3)</PresentationFormat>
  <Paragraphs>49</Paragraphs>
  <Slides>8</Slides>
  <Notes>0</Notes>
  <HiddenSlides>0</HiddenSlides>
  <MMClips>38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19</cp:revision>
  <cp:lastPrinted>2019-12-04T08:50:21Z</cp:lastPrinted>
  <dcterms:created xsi:type="dcterms:W3CDTF">2019-11-05T16:36:27Z</dcterms:created>
  <dcterms:modified xsi:type="dcterms:W3CDTF">2020-12-13T20:59:13Z</dcterms:modified>
</cp:coreProperties>
</file>