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56" r:id="rId4"/>
    <p:sldId id="260" r:id="rId5"/>
    <p:sldId id="257" r:id="rId6"/>
    <p:sldId id="267" r:id="rId7"/>
    <p:sldId id="266" r:id="rId8"/>
    <p:sldId id="258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82" d="100"/>
          <a:sy n="82" d="100"/>
        </p:scale>
        <p:origin x="89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899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6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770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14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427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557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150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619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23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24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699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330C4-9EA6-42C1-9F70-9EA3B95EF9B2}" type="datetimeFigureOut">
              <a:rPr lang="sl-SI" smtClean="0"/>
              <a:pPr/>
              <a:t>13. 12. 2020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8FE5-81ED-4295-9EED-8DD2584E5703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127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7.m4a"/><Relationship Id="rId13" Type="http://schemas.microsoft.com/office/2007/relationships/media" Target="../media/media12.m4a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microsoft.com/office/2007/relationships/media" Target="../media/media2.m4a"/><Relationship Id="rId21" Type="http://schemas.openxmlformats.org/officeDocument/2006/relationships/image" Target="../media/image8.png"/><Relationship Id="rId7" Type="http://schemas.microsoft.com/office/2007/relationships/media" Target="../media/media6.m4a"/><Relationship Id="rId12" Type="http://schemas.microsoft.com/office/2007/relationships/media" Target="../media/media11.m4a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microsoft.com/office/2007/relationships/media" Target="../media/media1.m4a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microsoft.com/office/2007/relationships/media" Target="../media/media10.m4a"/><Relationship Id="rId24" Type="http://schemas.openxmlformats.org/officeDocument/2006/relationships/image" Target="../media/image11.png"/><Relationship Id="rId5" Type="http://schemas.microsoft.com/office/2007/relationships/media" Target="../media/media4.m4a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microsoft.com/office/2007/relationships/media" Target="../media/media9.m4a"/><Relationship Id="rId19" Type="http://schemas.openxmlformats.org/officeDocument/2006/relationships/image" Target="../media/image6.png"/><Relationship Id="rId4" Type="http://schemas.microsoft.com/office/2007/relationships/media" Target="../media/media3.m4a"/><Relationship Id="rId9" Type="http://schemas.microsoft.com/office/2007/relationships/media" Target="../media/media8.m4a"/><Relationship Id="rId14" Type="http://schemas.openxmlformats.org/officeDocument/2006/relationships/slideLayout" Target="../slideLayouts/slideLayout1.xml"/><Relationship Id="rId22" Type="http://schemas.openxmlformats.org/officeDocument/2006/relationships/image" Target="../media/image9.png"/><Relationship Id="rId27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media" Target="../media/media3.m4a"/><Relationship Id="rId13" Type="http://schemas.microsoft.com/office/2007/relationships/media" Target="../media/media12.m4a"/><Relationship Id="rId3" Type="http://schemas.microsoft.com/office/2007/relationships/media" Target="../media/media14.m4a"/><Relationship Id="rId7" Type="http://schemas.microsoft.com/office/2007/relationships/media" Target="../media/media2.m4a"/><Relationship Id="rId12" Type="http://schemas.microsoft.com/office/2007/relationships/media" Target="../media/media11.m4a"/><Relationship Id="rId2" Type="http://schemas.microsoft.com/office/2007/relationships/media" Target="../media/media13.m4a"/><Relationship Id="rId16" Type="http://schemas.openxmlformats.org/officeDocument/2006/relationships/image" Target="../media/image14.png"/><Relationship Id="rId1" Type="http://schemas.openxmlformats.org/officeDocument/2006/relationships/audio" Target="NULL" TargetMode="External"/><Relationship Id="rId6" Type="http://schemas.microsoft.com/office/2007/relationships/media" Target="../media/media1.m4a"/><Relationship Id="rId11" Type="http://schemas.microsoft.com/office/2007/relationships/media" Target="../media/media10.m4a"/><Relationship Id="rId5" Type="http://schemas.microsoft.com/office/2007/relationships/media" Target="../media/media15.m4a"/><Relationship Id="rId15" Type="http://schemas.openxmlformats.org/officeDocument/2006/relationships/slideLayout" Target="../slideLayouts/slideLayout7.xml"/><Relationship Id="rId10" Type="http://schemas.microsoft.com/office/2007/relationships/media" Target="../media/media9.m4a"/><Relationship Id="rId4" Type="http://schemas.openxmlformats.org/officeDocument/2006/relationships/audio" Target="../media/media14.m4a"/><Relationship Id="rId9" Type="http://schemas.microsoft.com/office/2007/relationships/media" Target="../media/media4.m4a"/><Relationship Id="rId14" Type="http://schemas.microsoft.com/office/2007/relationships/media" Target="../media/media5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14.m4a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4.png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6" Type="http://schemas.microsoft.com/office/2007/relationships/media" Target="../media/media16.m4a"/><Relationship Id="rId11" Type="http://schemas.openxmlformats.org/officeDocument/2006/relationships/image" Target="../media/image18.png"/><Relationship Id="rId5" Type="http://schemas.microsoft.com/office/2007/relationships/media" Target="../media/media15.m4a"/><Relationship Id="rId10" Type="http://schemas.openxmlformats.org/officeDocument/2006/relationships/image" Target="../media/image17.png"/><Relationship Id="rId4" Type="http://schemas.openxmlformats.org/officeDocument/2006/relationships/audio" Target="../media/media14.m4a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14.png"/><Relationship Id="rId2" Type="http://schemas.microsoft.com/office/2007/relationships/media" Target="../media/media16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7.xml"/><Relationship Id="rId5" Type="http://schemas.microsoft.com/office/2007/relationships/media" Target="../media/media8.m4a"/><Relationship Id="rId4" Type="http://schemas.microsoft.com/office/2007/relationships/media" Target="../media/media7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3BD76C5-773E-4ADF-9CE1-08E5F6CB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7159" y="28601"/>
            <a:ext cx="10298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6">
            <a:extLst>
              <a:ext uri="{FF2B5EF4-FFF2-40B4-BE49-F238E27FC236}">
                <a16:creationId xmlns:a16="http://schemas.microsoft.com/office/drawing/2014/main" id="{03F48E3B-4F82-472B-8866-892E2D4D9C87}"/>
              </a:ext>
            </a:extLst>
          </p:cNvPr>
          <p:cNvGrpSpPr/>
          <p:nvPr/>
        </p:nvGrpSpPr>
        <p:grpSpPr>
          <a:xfrm>
            <a:off x="395536" y="260648"/>
            <a:ext cx="8387187" cy="5902915"/>
            <a:chOff x="395536" y="260648"/>
            <a:chExt cx="8387187" cy="5902915"/>
          </a:xfrm>
        </p:grpSpPr>
        <p:sp>
          <p:nvSpPr>
            <p:cNvPr id="2" name="PoljeZBesedilom 1"/>
            <p:cNvSpPr txBox="1"/>
            <p:nvPr/>
          </p:nvSpPr>
          <p:spPr>
            <a:xfrm>
              <a:off x="789835" y="5517232"/>
              <a:ext cx="7992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dirty="0"/>
                <a:t>Naloge rešuj po vrsti. Kot ti gre prva naloga že dobro, začni delati drugo nalogo in tako naprej, dokler ne znaš poimenovati vseh besed. </a:t>
              </a:r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395536" y="1674674"/>
              <a:ext cx="8061408" cy="3293209"/>
              <a:chOff x="1331640" y="4077072"/>
              <a:chExt cx="6624879" cy="3293209"/>
            </a:xfrm>
          </p:grpSpPr>
          <p:sp>
            <p:nvSpPr>
              <p:cNvPr id="4" name="PoljeZBesedilom 3"/>
              <p:cNvSpPr txBox="1"/>
              <p:nvPr/>
            </p:nvSpPr>
            <p:spPr>
              <a:xfrm>
                <a:off x="2219284" y="4077072"/>
                <a:ext cx="4970809" cy="3293209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l-SI" sz="3200" b="1"/>
                  <a:t>1.naloga</a:t>
                </a:r>
                <a:r>
                  <a:rPr lang="sl-SI" sz="3200" b="1" dirty="0"/>
                  <a:t>: POSLUŠAJ in PONOVI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POSLUŠAJ in POKAŽI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POVEJ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PREBERI</a:t>
                </a:r>
              </a:p>
              <a:p>
                <a:pPr marL="342900" indent="-342900">
                  <a:buAutoNum type="arabicPeriod" startAt="2"/>
                </a:pPr>
                <a:r>
                  <a:rPr lang="sl-SI" sz="3200" b="1" dirty="0"/>
                  <a:t>naloga: IGRE S SLIKOVNIMI KARTICAMI</a:t>
                </a:r>
                <a:r>
                  <a:rPr lang="sl-SI" sz="2400" b="1" dirty="0"/>
                  <a:t> </a:t>
                </a:r>
                <a:r>
                  <a:rPr lang="sl-SI" sz="1600" b="1" dirty="0"/>
                  <a:t>(najdeš jih v zavihku O učenju – Navodila za uporabo slikovnih kartic in igre)</a:t>
                </a:r>
              </a:p>
            </p:txBody>
          </p:sp>
          <p:sp>
            <p:nvSpPr>
              <p:cNvPr id="5" name="Puščica dol 4"/>
              <p:cNvSpPr/>
              <p:nvPr/>
            </p:nvSpPr>
            <p:spPr>
              <a:xfrm>
                <a:off x="7308447" y="4308211"/>
                <a:ext cx="648072" cy="129614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" name="Puščica dol 5"/>
              <p:cNvSpPr/>
              <p:nvPr/>
            </p:nvSpPr>
            <p:spPr>
              <a:xfrm>
                <a:off x="1331640" y="4308211"/>
                <a:ext cx="648072" cy="129614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sp>
          <p:nvSpPr>
            <p:cNvPr id="9" name="PoljeZBesedilom 8"/>
            <p:cNvSpPr txBox="1"/>
            <p:nvPr/>
          </p:nvSpPr>
          <p:spPr>
            <a:xfrm>
              <a:off x="768823" y="260648"/>
              <a:ext cx="7403577" cy="64633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sl-SI" sz="3600" b="1" dirty="0">
                  <a:solidFill>
                    <a:srgbClr val="FF0000"/>
                  </a:solidFill>
                </a:rPr>
                <a:t>KAKO SE UČIM?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71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49189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1" y="451779"/>
            <a:ext cx="2071238" cy="148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6183"/>
            <a:ext cx="1513731" cy="189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60878"/>
            <a:ext cx="1956186" cy="195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2" y="2348880"/>
            <a:ext cx="1887668" cy="204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3" y="2574416"/>
            <a:ext cx="2048860" cy="169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11" y="2634623"/>
            <a:ext cx="2105034" cy="157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8726">
            <a:off x="7016760" y="3006839"/>
            <a:ext cx="2037408" cy="97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2" y="5085184"/>
            <a:ext cx="1870893" cy="114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34" y="4698280"/>
            <a:ext cx="2093615" cy="192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85" y="4757313"/>
            <a:ext cx="2189086" cy="173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14" y="4610496"/>
            <a:ext cx="1449794" cy="1941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2" y="163988"/>
            <a:ext cx="2011125" cy="20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ravokotnik 14"/>
          <p:cNvSpPr/>
          <p:nvPr/>
        </p:nvSpPr>
        <p:spPr>
          <a:xfrm>
            <a:off x="4139952" y="4077072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1403648" y="4365104"/>
            <a:ext cx="72008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DFF985C7-3A51-4975-A7B6-6FA7865748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20" end="749.1088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563908" y="1659970"/>
            <a:ext cx="487363" cy="487363"/>
          </a:xfrm>
          <a:prstGeom prst="rect">
            <a:avLst/>
          </a:prstGeom>
        </p:spPr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24BEC0C0-82B9-4012-A94A-08D656F696D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2373" end="1252.311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896270" y="1710330"/>
            <a:ext cx="487363" cy="487363"/>
          </a:xfrm>
          <a:prstGeom prst="rect">
            <a:avLst/>
          </a:prstGeom>
        </p:spPr>
      </p:pic>
      <p:pic>
        <p:nvPicPr>
          <p:cNvPr id="20" name="Posnet zvok">
            <a:hlinkClick r:id="" action="ppaction://media"/>
            <a:extLst>
              <a:ext uri="{FF2B5EF4-FFF2-40B4-BE49-F238E27FC236}">
                <a16:creationId xmlns:a16="http://schemas.microsoft.com/office/drawing/2014/main" id="{43F02C9B-5D71-4D21-B2D3-06AE4760CEC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474" end="1376.592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209654" y="1651750"/>
            <a:ext cx="487363" cy="487363"/>
          </a:xfrm>
          <a:prstGeom prst="rect">
            <a:avLst/>
          </a:prstGeom>
        </p:spPr>
      </p:pic>
      <p:pic>
        <p:nvPicPr>
          <p:cNvPr id="21" name="Posnet zvok">
            <a:hlinkClick r:id="" action="ppaction://media"/>
            <a:extLst>
              <a:ext uri="{FF2B5EF4-FFF2-40B4-BE49-F238E27FC236}">
                <a16:creationId xmlns:a16="http://schemas.microsoft.com/office/drawing/2014/main" id="{E43ABF95-F87F-4923-9A8F-45723FD190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022" end="1534.848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571652" y="1667743"/>
            <a:ext cx="487363" cy="487363"/>
          </a:xfrm>
          <a:prstGeom prst="rect">
            <a:avLst/>
          </a:prstGeom>
        </p:spPr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96115042-3691-4BBA-B233-8A13DBD053B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378" end="1259.249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680168" y="4045737"/>
            <a:ext cx="487363" cy="487363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  <a:extLst>
              <a:ext uri="{FF2B5EF4-FFF2-40B4-BE49-F238E27FC236}">
                <a16:creationId xmlns:a16="http://schemas.microsoft.com/office/drawing/2014/main" id="{7E461847-00CA-42B3-8A2E-3CB40FE346F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1821" end="1180.569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44054" y="3988261"/>
            <a:ext cx="487363" cy="487363"/>
          </a:xfrm>
          <a:prstGeom prst="rect">
            <a:avLst/>
          </a:prstGeom>
        </p:spPr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F38BE229-A159-4056-B317-139F6BCDE3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2021" end="1348.848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209654" y="3965605"/>
            <a:ext cx="487363" cy="487363"/>
          </a:xfrm>
          <a:prstGeom prst="rect">
            <a:avLst/>
          </a:prstGeom>
        </p:spPr>
      </p:pic>
      <p:pic>
        <p:nvPicPr>
          <p:cNvPr id="25" name="Posnet zvok">
            <a:hlinkClick r:id="" action="ppaction://media"/>
            <a:extLst>
              <a:ext uri="{FF2B5EF4-FFF2-40B4-BE49-F238E27FC236}">
                <a16:creationId xmlns:a16="http://schemas.microsoft.com/office/drawing/2014/main" id="{F673C22F-5BC7-4696-BC7D-AD277C8367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2170" end="935.789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465752" y="3949749"/>
            <a:ext cx="487363" cy="487363"/>
          </a:xfrm>
          <a:prstGeom prst="rect">
            <a:avLst/>
          </a:prstGeom>
        </p:spPr>
      </p:pic>
      <p:pic>
        <p:nvPicPr>
          <p:cNvPr id="26" name="Posnet zvok">
            <a:hlinkClick r:id="" action="ppaction://media"/>
            <a:extLst>
              <a:ext uri="{FF2B5EF4-FFF2-40B4-BE49-F238E27FC236}">
                <a16:creationId xmlns:a16="http://schemas.microsoft.com/office/drawing/2014/main" id="{C068E1C1-A678-4C99-BD61-C561AEBBA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430" end="760.771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563908" y="6244225"/>
            <a:ext cx="487363" cy="487363"/>
          </a:xfrm>
          <a:prstGeom prst="rect">
            <a:avLst/>
          </a:prstGeom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77C02E63-479B-4745-992A-4383562CEC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969" end="1300.011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98492" y="6315316"/>
            <a:ext cx="487363" cy="487363"/>
          </a:xfrm>
          <a:prstGeom prst="rect">
            <a:avLst/>
          </a:prstGeom>
        </p:spPr>
      </p:pic>
      <p:pic>
        <p:nvPicPr>
          <p:cNvPr id="28" name="Posnet zvok">
            <a:hlinkClick r:id="" action="ppaction://media"/>
            <a:extLst>
              <a:ext uri="{FF2B5EF4-FFF2-40B4-BE49-F238E27FC236}">
                <a16:creationId xmlns:a16="http://schemas.microsoft.com/office/drawing/2014/main" id="{25BBCBB8-B7F1-4E79-AAAF-9562B35C565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189" end="1159.971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189394" y="6308504"/>
            <a:ext cx="487363" cy="487363"/>
          </a:xfrm>
          <a:prstGeom prst="rect">
            <a:avLst/>
          </a:prstGeom>
        </p:spPr>
      </p:pic>
      <p:pic>
        <p:nvPicPr>
          <p:cNvPr id="35" name="Posnet zvok">
            <a:hlinkClick r:id="" action="ppaction://media"/>
            <a:extLst>
              <a:ext uri="{FF2B5EF4-FFF2-40B4-BE49-F238E27FC236}">
                <a16:creationId xmlns:a16="http://schemas.microsoft.com/office/drawing/2014/main" id="{74042875-F2DA-40DE-BC65-D1A37B6EB5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st="2072" end="738.789"/>
                </p14:media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497124" y="62650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9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1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18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7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7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7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4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40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C12CCF7-F487-4947-9AF0-5DCFC6E9A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76481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9547BC2A-8541-4675-B108-29A346F508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6" end="688.444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71600" y="98072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AFBC883A-18DD-49D4-886B-804A0FE9BC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49762" y="318085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BAABB3FC-5948-41A0-A45F-050E2AF843A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3844" end="771.766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908156" y="5517232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9F2C0B4D-BE06-45B2-BD97-20CBEB0ED32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2020" end="749.108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9754" y="318085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109E39B2-789B-4BD1-9BA0-4638649B3F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st="2373" end="1252.31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36187" y="321837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0" name="Posnet zvok">
            <a:hlinkClick r:id="" action="ppaction://media"/>
            <a:extLst>
              <a:ext uri="{FF2B5EF4-FFF2-40B4-BE49-F238E27FC236}">
                <a16:creationId xmlns:a16="http://schemas.microsoft.com/office/drawing/2014/main" id="{CA0451B3-DA5A-4C33-A364-BD2DE80C021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8">
                  <p14:trim st="1474" end="1376.592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8201" y="551723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1" name="Posnet zvok">
            <a:hlinkClick r:id="" action="ppaction://media"/>
            <a:extLst>
              <a:ext uri="{FF2B5EF4-FFF2-40B4-BE49-F238E27FC236}">
                <a16:creationId xmlns:a16="http://schemas.microsoft.com/office/drawing/2014/main" id="{4DDC50DE-AF91-4E98-925E-1C2CBC2AE2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9">
                  <p14:trim st="2022" end="1534.848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36186" y="5517231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B0FE781A-75F0-4CEC-A7ED-EE4BD79427B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0">
                  <p14:trim st="1430" end="760.77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36187" y="96362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0D6C5703-238B-46D2-8542-8586E0FEA4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1">
                  <p14:trim st="1969" end="1300.01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812359" y="3232936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41A316DA-9FC0-45B4-AC7F-BA60B77F04B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2">
                  <p14:trim st="1189" end="1159.971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60015" y="980728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5" name="Posnet zvok">
            <a:hlinkClick r:id="" action="ppaction://media"/>
            <a:extLst>
              <a:ext uri="{FF2B5EF4-FFF2-40B4-BE49-F238E27FC236}">
                <a16:creationId xmlns:a16="http://schemas.microsoft.com/office/drawing/2014/main" id="{6EE33E39-EE62-49EC-8AF3-4CAA003A39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3">
                  <p14:trim st="2072" end="738.789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812360" y="980727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EBC98304-B33D-46A5-A740-77B95860676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14">
                  <p14:trim st="1378" end="1259.249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60014" y="5499584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320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1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640821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pPr algn="ctr"/>
                      <a:r>
                        <a:rPr lang="sl-SI" sz="4000" b="1" dirty="0"/>
                        <a:t>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AUTUMN</a:t>
                      </a:r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000" b="1" dirty="0"/>
                        <a:t>AN</a:t>
                      </a:r>
                    </a:p>
                    <a:p>
                      <a:pPr algn="ctr"/>
                      <a:r>
                        <a:rPr lang="sl-SI" sz="4000" b="1" dirty="0"/>
                        <a:t>APPLE</a:t>
                      </a:r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000" b="1" dirty="0"/>
                        <a:t>LEAVES</a:t>
                      </a:r>
                      <a:endParaRPr lang="sl-S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A</a:t>
                      </a:r>
                    </a:p>
                    <a:p>
                      <a:r>
                        <a:rPr lang="sl-SI" sz="4000" b="1" dirty="0"/>
                        <a:t>PUMPKIN</a:t>
                      </a:r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A</a:t>
                      </a:r>
                    </a:p>
                    <a:p>
                      <a:pPr algn="ctr"/>
                      <a:r>
                        <a:rPr lang="sl-SI" sz="4000" b="1" dirty="0"/>
                        <a:t>BEAR</a:t>
                      </a:r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A</a:t>
                      </a:r>
                    </a:p>
                    <a:p>
                      <a:pPr algn="ctr"/>
                      <a:r>
                        <a:rPr lang="sl-SI" sz="4000" b="1" dirty="0"/>
                        <a:t>SQUIRREL</a:t>
                      </a:r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b="1" dirty="0"/>
                    </a:p>
                    <a:p>
                      <a:pPr algn="ctr"/>
                      <a:r>
                        <a:rPr lang="sl-SI" sz="4000" b="1" dirty="0"/>
                        <a:t>NUTS</a:t>
                      </a:r>
                      <a:endParaRPr lang="sl-SI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A</a:t>
                      </a:r>
                    </a:p>
                    <a:p>
                      <a:pPr algn="ctr"/>
                      <a:r>
                        <a:rPr lang="sl-SI" sz="4000" b="1" dirty="0"/>
                        <a:t>WOLF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AN</a:t>
                      </a:r>
                    </a:p>
                    <a:p>
                      <a:pPr algn="ctr"/>
                      <a:r>
                        <a:rPr lang="sl-SI" sz="4000" b="1" dirty="0"/>
                        <a:t>OWL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49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86825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92" y="116631"/>
            <a:ext cx="205014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1836652" cy="202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1584176" cy="200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27" y="223613"/>
            <a:ext cx="1378555" cy="191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4C0CDDE7-07BA-4281-8B23-6E001EFBBCE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6" end="688.44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57259" y="1690116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2B99B01D-379B-4E3B-8660-0125CD0178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877987" y="1711126"/>
            <a:ext cx="487363" cy="487363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B767950B-4F74-4814-84F4-6FFF3F6EEA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3844" end="771.7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89752" y="1690116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EBBA8400-D26E-4D01-A53D-402FC557BC4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703" end="703.530999999999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547045" y="1711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7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92A6A4F-1071-4CA2-8E97-4D656EE38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906199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sz="2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E90D3D5B-49DD-44EF-B266-C45F46EBE80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03" end="703.530999999999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275856" y="908720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767C62C5-0189-45A3-834A-27BC9DEEC3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821" end="1180.56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12360" y="908720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46FAF233-939C-41BB-9412-2628C54099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021" end="1348.84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908720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C831C615-8587-4125-A080-5928ADD0337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2170" end="935.78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08438" y="912705"/>
            <a:ext cx="487363" cy="4873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7315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435053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A</a:t>
                      </a:r>
                    </a:p>
                    <a:p>
                      <a:pPr algn="ctr"/>
                      <a:r>
                        <a:rPr lang="sl-SI" sz="4000" b="1" dirty="0"/>
                        <a:t>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GEESE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4000" b="1" dirty="0"/>
                    </a:p>
                    <a:p>
                      <a:pPr algn="ctr"/>
                      <a:r>
                        <a:rPr lang="sl-SI" sz="4000" b="1" dirty="0"/>
                        <a:t>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sl-SI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5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endParaRPr lang="sl-SI" dirty="0"/>
                    </a:p>
                    <a:p>
                      <a:pPr algn="ctr"/>
                      <a:r>
                        <a:rPr lang="sl-SI" sz="2400" b="1" dirty="0"/>
                        <a:t>AUTUMN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81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96</Words>
  <Application>Microsoft Office PowerPoint</Application>
  <PresentationFormat>Diaprojekcija na zaslonu (4:3)</PresentationFormat>
  <Paragraphs>53</Paragraphs>
  <Slides>8</Slides>
  <Notes>0</Notes>
  <HiddenSlides>0</HiddenSlides>
  <MMClips>32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22</cp:revision>
  <dcterms:created xsi:type="dcterms:W3CDTF">2019-10-24T19:01:41Z</dcterms:created>
  <dcterms:modified xsi:type="dcterms:W3CDTF">2020-12-13T22:19:44Z</dcterms:modified>
</cp:coreProperties>
</file>