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6" r:id="rId4"/>
    <p:sldId id="257" r:id="rId5"/>
    <p:sldId id="258" r:id="rId6"/>
    <p:sldId id="259" r:id="rId7"/>
  </p:sldIdLst>
  <p:sldSz cx="9144000" cy="6858000" type="screen4x3"/>
  <p:notesSz cx="6797675" cy="987425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C2C8-D76A-4F3B-A251-82890FD2C4B4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9817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C2C8-D76A-4F3B-A251-82890FD2C4B4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3653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C2C8-D76A-4F3B-A251-82890FD2C4B4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0800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C2C8-D76A-4F3B-A251-82890FD2C4B4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9120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C2C8-D76A-4F3B-A251-82890FD2C4B4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5130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C2C8-D76A-4F3B-A251-82890FD2C4B4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6032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C2C8-D76A-4F3B-A251-82890FD2C4B4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58687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C2C8-D76A-4F3B-A251-82890FD2C4B4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2705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C2C8-D76A-4F3B-A251-82890FD2C4B4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5742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C2C8-D76A-4F3B-A251-82890FD2C4B4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34097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C2C8-D76A-4F3B-A251-82890FD2C4B4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0152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7C2C8-D76A-4F3B-A251-82890FD2C4B4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4F878-B766-45A5-939E-2F832B96AE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303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media" Target="../media/media7.m4a"/><Relationship Id="rId13" Type="http://schemas.microsoft.com/office/2007/relationships/media" Target="../media/media12.m4a"/><Relationship Id="rId3" Type="http://schemas.microsoft.com/office/2007/relationships/media" Target="../media/media2.m4a"/><Relationship Id="rId7" Type="http://schemas.microsoft.com/office/2007/relationships/media" Target="../media/media6.m4a"/><Relationship Id="rId12" Type="http://schemas.microsoft.com/office/2007/relationships/media" Target="../media/media11.m4a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microsoft.com/office/2007/relationships/media" Target="../media/media5.m4a"/><Relationship Id="rId11" Type="http://schemas.microsoft.com/office/2007/relationships/media" Target="../media/media10.m4a"/><Relationship Id="rId5" Type="http://schemas.microsoft.com/office/2007/relationships/media" Target="../media/media4.m4a"/><Relationship Id="rId15" Type="http://schemas.openxmlformats.org/officeDocument/2006/relationships/image" Target="../media/image3.png"/><Relationship Id="rId10" Type="http://schemas.microsoft.com/office/2007/relationships/media" Target="../media/media9.m4a"/><Relationship Id="rId4" Type="http://schemas.microsoft.com/office/2007/relationships/media" Target="../media/media3.m4a"/><Relationship Id="rId9" Type="http://schemas.microsoft.com/office/2007/relationships/media" Target="../media/media8.m4a"/><Relationship Id="rId1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microsoft.com/office/2007/relationships/media" Target="../media/media14.m4a"/><Relationship Id="rId7" Type="http://schemas.microsoft.com/office/2007/relationships/media" Target="../media/media18.m4a"/><Relationship Id="rId2" Type="http://schemas.microsoft.com/office/2007/relationships/media" Target="../media/media13.m4a"/><Relationship Id="rId1" Type="http://schemas.openxmlformats.org/officeDocument/2006/relationships/audio" Target="NULL" TargetMode="External"/><Relationship Id="rId6" Type="http://schemas.microsoft.com/office/2007/relationships/media" Target="../media/media17.m4a"/><Relationship Id="rId5" Type="http://schemas.microsoft.com/office/2007/relationships/media" Target="../media/media16.m4a"/><Relationship Id="rId4" Type="http://schemas.microsoft.com/office/2007/relationships/media" Target="../media/media15.m4a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media" Target="../media/media25.m4a"/><Relationship Id="rId13" Type="http://schemas.microsoft.com/office/2007/relationships/media" Target="../media/media30.m4a"/><Relationship Id="rId3" Type="http://schemas.microsoft.com/office/2007/relationships/media" Target="../media/media20.m4a"/><Relationship Id="rId7" Type="http://schemas.microsoft.com/office/2007/relationships/media" Target="../media/media24.m4a"/><Relationship Id="rId12" Type="http://schemas.microsoft.com/office/2007/relationships/media" Target="../media/media29.m4a"/><Relationship Id="rId2" Type="http://schemas.microsoft.com/office/2007/relationships/media" Target="../media/media19.m4a"/><Relationship Id="rId1" Type="http://schemas.openxmlformats.org/officeDocument/2006/relationships/audio" Target="NULL" TargetMode="External"/><Relationship Id="rId6" Type="http://schemas.microsoft.com/office/2007/relationships/media" Target="../media/media23.m4a"/><Relationship Id="rId11" Type="http://schemas.microsoft.com/office/2007/relationships/media" Target="../media/media28.m4a"/><Relationship Id="rId5" Type="http://schemas.microsoft.com/office/2007/relationships/media" Target="../media/media22.m4a"/><Relationship Id="rId15" Type="http://schemas.openxmlformats.org/officeDocument/2006/relationships/image" Target="../media/image3.png"/><Relationship Id="rId10" Type="http://schemas.microsoft.com/office/2007/relationships/media" Target="../media/media27.m4a"/><Relationship Id="rId4" Type="http://schemas.microsoft.com/office/2007/relationships/media" Target="../media/media21.m4a"/><Relationship Id="rId9" Type="http://schemas.microsoft.com/office/2007/relationships/media" Target="../media/media26.m4a"/><Relationship Id="rId1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microsoft.com/office/2007/relationships/media" Target="../media/media32.m4a"/><Relationship Id="rId7" Type="http://schemas.microsoft.com/office/2007/relationships/media" Target="../media/media36.m4a"/><Relationship Id="rId2" Type="http://schemas.microsoft.com/office/2007/relationships/media" Target="../media/media31.m4a"/><Relationship Id="rId1" Type="http://schemas.openxmlformats.org/officeDocument/2006/relationships/audio" Target="NULL" TargetMode="External"/><Relationship Id="rId6" Type="http://schemas.microsoft.com/office/2007/relationships/media" Target="../media/media35.m4a"/><Relationship Id="rId5" Type="http://schemas.microsoft.com/office/2007/relationships/media" Target="../media/media34.m4a"/><Relationship Id="rId4" Type="http://schemas.microsoft.com/office/2007/relationships/media" Target="../media/media33.m4a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C8604563-101E-4EF2-BCE3-DAAA4E6B9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60648"/>
            <a:ext cx="7272808" cy="3963112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CF6166AA-1E58-46FA-BB0C-91B9FA4EA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23760"/>
            <a:ext cx="9144000" cy="249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468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42344F1-09C5-42EB-B151-5407B5677C57}"/>
              </a:ext>
            </a:extLst>
          </p:cNvPr>
          <p:cNvSpPr txBox="1"/>
          <p:nvPr/>
        </p:nvSpPr>
        <p:spPr>
          <a:xfrm>
            <a:off x="789835" y="5517232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Naloge rešuj po vrsti. Kot ti gre prva naloga že dobro, začni delati drugo nalogo in tako naprej, dokler ne znaš vseh vprašanj </a:t>
            </a:r>
            <a:r>
              <a:rPr lang="sl-SI"/>
              <a:t>in odgovorov. </a:t>
            </a:r>
            <a:endParaRPr lang="sl-SI" dirty="0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D675D8D8-AD32-46CA-A754-53FF2D075A30}"/>
              </a:ext>
            </a:extLst>
          </p:cNvPr>
          <p:cNvSpPr txBox="1"/>
          <p:nvPr/>
        </p:nvSpPr>
        <p:spPr>
          <a:xfrm>
            <a:off x="1475655" y="1674674"/>
            <a:ext cx="6048672" cy="329320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sl-SI" sz="3200" b="1" dirty="0"/>
              <a:t>1</a:t>
            </a:r>
            <a:r>
              <a:rPr lang="sl-SI" sz="3200" b="1"/>
              <a:t>. naloga</a:t>
            </a:r>
            <a:r>
              <a:rPr lang="sl-SI" sz="3200" b="1" dirty="0"/>
              <a:t>: POSLUŠAJ in PONOVI</a:t>
            </a:r>
          </a:p>
          <a:p>
            <a:pPr marL="342900" indent="-342900">
              <a:buAutoNum type="arabicPeriod" startAt="2"/>
            </a:pPr>
            <a:r>
              <a:rPr lang="sl-SI" sz="3200" b="1" dirty="0"/>
              <a:t>naloga: POSLUŠAJ in POKAŽI</a:t>
            </a:r>
          </a:p>
          <a:p>
            <a:pPr marL="342900" indent="-342900">
              <a:buAutoNum type="arabicPeriod" startAt="2"/>
            </a:pPr>
            <a:r>
              <a:rPr lang="sl-SI" sz="3200" b="1" dirty="0"/>
              <a:t>naloga: POVEJ</a:t>
            </a:r>
          </a:p>
          <a:p>
            <a:pPr marL="342900" indent="-342900">
              <a:buAutoNum type="arabicPeriod" startAt="2"/>
            </a:pPr>
            <a:r>
              <a:rPr lang="sl-SI" sz="3200" b="1" dirty="0"/>
              <a:t>naloga: PREBERI</a:t>
            </a:r>
          </a:p>
          <a:p>
            <a:pPr marL="342900" indent="-342900">
              <a:buAutoNum type="arabicPeriod" startAt="2"/>
            </a:pPr>
            <a:r>
              <a:rPr lang="sl-SI" sz="3200" b="1" dirty="0"/>
              <a:t>naloga: IGRE S SLIKOVNIMI KARTICAMI</a:t>
            </a:r>
            <a:r>
              <a:rPr lang="sl-SI" sz="2400" b="1" dirty="0"/>
              <a:t> </a:t>
            </a:r>
            <a:r>
              <a:rPr lang="sl-SI" sz="1600" b="1" dirty="0"/>
              <a:t>(najdeš jih v zavihku O učenju – Navodila za uporabo slikovnih kartic in igre)</a:t>
            </a:r>
          </a:p>
        </p:txBody>
      </p:sp>
      <p:sp>
        <p:nvSpPr>
          <p:cNvPr id="5" name="Puščica dol 4">
            <a:extLst>
              <a:ext uri="{FF2B5EF4-FFF2-40B4-BE49-F238E27FC236}">
                <a16:creationId xmlns:a16="http://schemas.microsoft.com/office/drawing/2014/main" id="{6F4227DE-D82C-40EA-8BB4-F7B18BDD239B}"/>
              </a:ext>
            </a:extLst>
          </p:cNvPr>
          <p:cNvSpPr/>
          <p:nvPr/>
        </p:nvSpPr>
        <p:spPr>
          <a:xfrm>
            <a:off x="7668345" y="1905813"/>
            <a:ext cx="788599" cy="1296144"/>
          </a:xfrm>
          <a:prstGeom prst="downArrow">
            <a:avLst/>
          </a:prstGeom>
          <a:solidFill>
            <a:srgbClr val="FF3399"/>
          </a:solidFill>
          <a:ln>
            <a:solidFill>
              <a:srgbClr val="00B0F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6" name="Puščica dol 5">
            <a:extLst>
              <a:ext uri="{FF2B5EF4-FFF2-40B4-BE49-F238E27FC236}">
                <a16:creationId xmlns:a16="http://schemas.microsoft.com/office/drawing/2014/main" id="{FFAEB773-BF4D-46AE-A52E-0D9DFA45E754}"/>
              </a:ext>
            </a:extLst>
          </p:cNvPr>
          <p:cNvSpPr/>
          <p:nvPr/>
        </p:nvSpPr>
        <p:spPr>
          <a:xfrm>
            <a:off x="395536" y="1905813"/>
            <a:ext cx="788599" cy="1296144"/>
          </a:xfrm>
          <a:prstGeom prst="downArrow">
            <a:avLst/>
          </a:prstGeom>
          <a:solidFill>
            <a:srgbClr val="FF3399"/>
          </a:solidFill>
          <a:ln>
            <a:solidFill>
              <a:srgbClr val="00B0F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B0376F5B-90BB-4DED-ABA6-AB1B842F9074}"/>
              </a:ext>
            </a:extLst>
          </p:cNvPr>
          <p:cNvSpPr txBox="1"/>
          <p:nvPr/>
        </p:nvSpPr>
        <p:spPr>
          <a:xfrm>
            <a:off x="768823" y="260648"/>
            <a:ext cx="7403577" cy="646331"/>
          </a:xfrm>
          <a:prstGeom prst="rect">
            <a:avLst/>
          </a:prstGeom>
          <a:solidFill>
            <a:srgbClr val="FF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3600" b="1" dirty="0">
                <a:solidFill>
                  <a:srgbClr val="00B0F0"/>
                </a:solidFill>
              </a:rPr>
              <a:t>KAKO SE UČIM?</a:t>
            </a:r>
          </a:p>
        </p:txBody>
      </p:sp>
    </p:spTree>
    <p:extLst>
      <p:ext uri="{BB962C8B-B14F-4D97-AF65-F5344CB8AC3E}">
        <p14:creationId xmlns:p14="http://schemas.microsoft.com/office/powerpoint/2010/main" val="937160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575296"/>
              </p:ext>
            </p:extLst>
          </p:nvPr>
        </p:nvGraphicFramePr>
        <p:xfrm>
          <a:off x="0" y="-6528"/>
          <a:ext cx="9144000" cy="6864528"/>
        </p:xfrm>
        <a:graphic>
          <a:graphicData uri="http://schemas.openxmlformats.org/drawingml/2006/table">
            <a:tbl>
              <a:tblPr firstRow="1" bandRow="1"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30481">
                <a:tc>
                  <a:txBody>
                    <a:bodyPr/>
                    <a:lstStyle/>
                    <a:p>
                      <a:pPr algn="ctr"/>
                      <a:r>
                        <a:rPr lang="sl-SI" sz="4000" b="1" dirty="0">
                          <a:solidFill>
                            <a:schemeClr val="tx1"/>
                          </a:solidFill>
                        </a:rPr>
                        <a:t>WHA</a:t>
                      </a:r>
                      <a:r>
                        <a:rPr lang="sl-SI" sz="4000" b="1" baseline="0" dirty="0">
                          <a:solidFill>
                            <a:schemeClr val="tx1"/>
                          </a:solidFill>
                        </a:rPr>
                        <a:t>T IS YOUR NAME?</a:t>
                      </a:r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3600" b="1" dirty="0">
                          <a:solidFill>
                            <a:schemeClr val="tx1"/>
                          </a:solidFill>
                        </a:rPr>
                        <a:t>WHAT</a:t>
                      </a:r>
                      <a:r>
                        <a:rPr lang="sl-SI" sz="3600" b="1" baseline="0" dirty="0">
                          <a:solidFill>
                            <a:schemeClr val="tx1"/>
                          </a:solidFill>
                        </a:rPr>
                        <a:t> IS YOUR FAMILY NAME?</a:t>
                      </a:r>
                      <a:endParaRPr lang="sl-SI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4000" b="1" dirty="0">
                          <a:solidFill>
                            <a:schemeClr val="tx1"/>
                          </a:solidFill>
                        </a:rPr>
                        <a:t>HOW OLD ARE YOU?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4000" b="1" dirty="0">
                          <a:solidFill>
                            <a:schemeClr val="tx1"/>
                          </a:solidFill>
                        </a:rPr>
                        <a:t>WHERE ARE YOU FROM?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1217">
                <a:tc>
                  <a:txBody>
                    <a:bodyPr/>
                    <a:lstStyle/>
                    <a:p>
                      <a:pPr algn="ctr"/>
                      <a:r>
                        <a:rPr lang="sl-SI" sz="4000" b="1" dirty="0">
                          <a:solidFill>
                            <a:schemeClr val="tx1"/>
                          </a:solidFill>
                        </a:rPr>
                        <a:t>ARE YOU A BOY OR A GIRL?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3800" b="1" dirty="0">
                          <a:solidFill>
                            <a:schemeClr val="tx1"/>
                          </a:solidFill>
                        </a:rPr>
                        <a:t>WHAT</a:t>
                      </a:r>
                      <a:r>
                        <a:rPr lang="sl-SI" sz="3800" b="1" baseline="0" dirty="0">
                          <a:solidFill>
                            <a:schemeClr val="tx1"/>
                          </a:solidFill>
                        </a:rPr>
                        <a:t> IS YOUR ADDRESS?</a:t>
                      </a:r>
                      <a:endParaRPr lang="sl-SI" sz="3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b="1" dirty="0">
                          <a:solidFill>
                            <a:schemeClr val="tx1"/>
                          </a:solidFill>
                        </a:rPr>
                        <a:t>WHAT</a:t>
                      </a:r>
                      <a:r>
                        <a:rPr lang="sl-SI" sz="2800" b="1" baseline="0" dirty="0">
                          <a:solidFill>
                            <a:schemeClr val="tx1"/>
                          </a:solidFill>
                        </a:rPr>
                        <a:t> SCHOOL AND CLASS DO YOU GO?</a:t>
                      </a:r>
                      <a:endParaRPr lang="sl-SI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3600" b="1" dirty="0">
                          <a:solidFill>
                            <a:schemeClr val="tx1"/>
                          </a:solidFill>
                        </a:rPr>
                        <a:t>WHO</a:t>
                      </a:r>
                      <a:r>
                        <a:rPr lang="sl-SI" sz="3600" b="1" baseline="0" dirty="0">
                          <a:solidFill>
                            <a:schemeClr val="tx1"/>
                          </a:solidFill>
                        </a:rPr>
                        <a:t> IS YOUR BEST</a:t>
                      </a:r>
                    </a:p>
                    <a:p>
                      <a:pPr algn="ctr"/>
                      <a:r>
                        <a:rPr lang="sl-SI" sz="3600" b="1" baseline="0" dirty="0">
                          <a:solidFill>
                            <a:schemeClr val="tx1"/>
                          </a:solidFill>
                        </a:rPr>
                        <a:t>FRIEND? </a:t>
                      </a:r>
                      <a:endParaRPr lang="sl-SI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28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800" b="1" dirty="0">
                          <a:solidFill>
                            <a:schemeClr val="tx1"/>
                          </a:solidFill>
                        </a:rPr>
                        <a:t>WHAT IS YOUR FAVOURITE COLOUR?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28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800" b="1" dirty="0">
                          <a:solidFill>
                            <a:schemeClr val="tx1"/>
                          </a:solidFill>
                        </a:rPr>
                        <a:t>WHAT IS YOUR LUCKY NUMBER?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3200" b="1" dirty="0">
                          <a:solidFill>
                            <a:schemeClr val="tx1"/>
                          </a:solidFill>
                        </a:rPr>
                        <a:t>WHAT IS YOUR FAVOURITE ANIMAL?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3200" b="1" dirty="0">
                          <a:solidFill>
                            <a:schemeClr val="tx1"/>
                          </a:solidFill>
                        </a:rPr>
                        <a:t>WHAT IS YOUR HOBBY?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Posnet zvok">
            <a:hlinkClick r:id="" action="ppaction://media"/>
            <a:extLst>
              <a:ext uri="{FF2B5EF4-FFF2-40B4-BE49-F238E27FC236}">
                <a16:creationId xmlns:a16="http://schemas.microsoft.com/office/drawing/2014/main" id="{F7558B9B-13D7-473E-BB50-1888641B5ED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59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691680" y="1844824"/>
            <a:ext cx="487363" cy="487363"/>
          </a:xfrm>
          <a:prstGeom prst="rect">
            <a:avLst/>
          </a:prstGeom>
        </p:spPr>
      </p:pic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DCE1D0A0-0763-4957-917C-832F00FBEAD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2034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084637" y="1844824"/>
            <a:ext cx="487363" cy="487363"/>
          </a:xfrm>
          <a:prstGeom prst="rect">
            <a:avLst/>
          </a:prstGeom>
        </p:spPr>
      </p:pic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FF98EA1C-9D40-4468-8F79-5A41F29B703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787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233912" y="1844823"/>
            <a:ext cx="487363" cy="487363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  <a:extLst>
              <a:ext uri="{FF2B5EF4-FFF2-40B4-BE49-F238E27FC236}">
                <a16:creationId xmlns:a16="http://schemas.microsoft.com/office/drawing/2014/main" id="{4A118A61-2C64-4EBB-B3A9-111EB002BDD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1744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412955" y="1844822"/>
            <a:ext cx="487363" cy="487363"/>
          </a:xfrm>
          <a:prstGeom prst="rect">
            <a:avLst/>
          </a:prstGeom>
        </p:spPr>
      </p:pic>
      <p:pic>
        <p:nvPicPr>
          <p:cNvPr id="7" name="Posnet zvok">
            <a:hlinkClick r:id="" action="ppaction://media"/>
            <a:extLst>
              <a:ext uri="{FF2B5EF4-FFF2-40B4-BE49-F238E27FC236}">
                <a16:creationId xmlns:a16="http://schemas.microsoft.com/office/drawing/2014/main" id="{C02D0B30-E2AE-4B25-992B-963851362D5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1852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691679" y="4203602"/>
            <a:ext cx="487363" cy="487363"/>
          </a:xfrm>
          <a:prstGeom prst="rect">
            <a:avLst/>
          </a:prstGeom>
        </p:spPr>
      </p:pic>
      <p:pic>
        <p:nvPicPr>
          <p:cNvPr id="10" name="Posnet zvok">
            <a:hlinkClick r:id="" action="ppaction://media"/>
            <a:extLst>
              <a:ext uri="{FF2B5EF4-FFF2-40B4-BE49-F238E27FC236}">
                <a16:creationId xmlns:a16="http://schemas.microsoft.com/office/drawing/2014/main" id="{DE33DFD9-03D1-4A3C-AE73-978D6D787CE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 st="74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870721" y="4107730"/>
            <a:ext cx="487363" cy="487363"/>
          </a:xfrm>
          <a:prstGeom prst="rect">
            <a:avLst/>
          </a:prstGeom>
        </p:spPr>
      </p:pic>
      <p:pic>
        <p:nvPicPr>
          <p:cNvPr id="11" name="Posnet zvok">
            <a:hlinkClick r:id="" action="ppaction://media"/>
            <a:extLst>
              <a:ext uri="{FF2B5EF4-FFF2-40B4-BE49-F238E27FC236}">
                <a16:creationId xmlns:a16="http://schemas.microsoft.com/office/drawing/2014/main" id="{6AE8F8FA-B54C-418A-99BC-6913D0CFE83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8">
                  <p14:trim st="1242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195796" y="4157574"/>
            <a:ext cx="487363" cy="487363"/>
          </a:xfrm>
          <a:prstGeom prst="rect">
            <a:avLst/>
          </a:prstGeom>
        </p:spPr>
      </p:pic>
      <p:pic>
        <p:nvPicPr>
          <p:cNvPr id="12" name="Posnet zvok">
            <a:hlinkClick r:id="" action="ppaction://media"/>
            <a:extLst>
              <a:ext uri="{FF2B5EF4-FFF2-40B4-BE49-F238E27FC236}">
                <a16:creationId xmlns:a16="http://schemas.microsoft.com/office/drawing/2014/main" id="{F8516BB0-9A4E-423A-B1B4-A5E3206D674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9">
                  <p14:trim st="307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412954" y="4130983"/>
            <a:ext cx="487363" cy="487363"/>
          </a:xfrm>
          <a:prstGeom prst="rect">
            <a:avLst/>
          </a:prstGeom>
        </p:spPr>
      </p:pic>
      <p:pic>
        <p:nvPicPr>
          <p:cNvPr id="13" name="Posnet zvok">
            <a:hlinkClick r:id="" action="ppaction://media"/>
            <a:extLst>
              <a:ext uri="{FF2B5EF4-FFF2-40B4-BE49-F238E27FC236}">
                <a16:creationId xmlns:a16="http://schemas.microsoft.com/office/drawing/2014/main" id="{058C7845-EF0E-44F9-AB93-8999C5389CB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0">
                  <p14:trim st="1755" end="409.628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763688" y="6318698"/>
            <a:ext cx="487363" cy="487363"/>
          </a:xfrm>
          <a:prstGeom prst="rect">
            <a:avLst/>
          </a:prstGeom>
        </p:spPr>
      </p:pic>
      <p:pic>
        <p:nvPicPr>
          <p:cNvPr id="14" name="Posnet zvok">
            <a:hlinkClick r:id="" action="ppaction://media"/>
            <a:extLst>
              <a:ext uri="{FF2B5EF4-FFF2-40B4-BE49-F238E27FC236}">
                <a16:creationId xmlns:a16="http://schemas.microsoft.com/office/drawing/2014/main" id="{B550BEDE-1FF6-4D1F-B76E-62562FDEA0E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1">
                  <p14:trim st="1698" end="1474.327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026707" y="6318698"/>
            <a:ext cx="487363" cy="487363"/>
          </a:xfrm>
          <a:prstGeom prst="rect">
            <a:avLst/>
          </a:prstGeom>
        </p:spPr>
      </p:pic>
      <p:pic>
        <p:nvPicPr>
          <p:cNvPr id="15" name="Posnet zvok">
            <a:hlinkClick r:id="" action="ppaction://media"/>
            <a:extLst>
              <a:ext uri="{FF2B5EF4-FFF2-40B4-BE49-F238E27FC236}">
                <a16:creationId xmlns:a16="http://schemas.microsoft.com/office/drawing/2014/main" id="{1E3A92C1-588F-4659-8F83-B88D6DEBB9C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2">
                  <p14:trim st="2353" end="1747.0839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341671" y="6318697"/>
            <a:ext cx="487363" cy="487363"/>
          </a:xfrm>
          <a:prstGeom prst="rect">
            <a:avLst/>
          </a:prstGeom>
        </p:spPr>
      </p:pic>
      <p:pic>
        <p:nvPicPr>
          <p:cNvPr id="16" name="Posnet zvok">
            <a:hlinkClick r:id="" action="ppaction://media"/>
            <a:extLst>
              <a:ext uri="{FF2B5EF4-FFF2-40B4-BE49-F238E27FC236}">
                <a16:creationId xmlns:a16="http://schemas.microsoft.com/office/drawing/2014/main" id="{AE6687DE-9E0A-413F-8295-1FF985AACB4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3">
                  <p14:trim st="2123" end="1102.587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548017" y="622601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49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3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4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00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10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67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55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36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78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91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027923"/>
              </p:ext>
            </p:extLst>
          </p:nvPr>
        </p:nvGraphicFramePr>
        <p:xfrm>
          <a:off x="0" y="-1"/>
          <a:ext cx="9144000" cy="6878678"/>
        </p:xfrm>
        <a:graphic>
          <a:graphicData uri="http://schemas.openxmlformats.org/drawingml/2006/table">
            <a:tbl>
              <a:tblPr firstRow="1" bandRow="1"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262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3200" b="1" dirty="0">
                          <a:solidFill>
                            <a:schemeClr val="tx1"/>
                          </a:solidFill>
                        </a:rPr>
                        <a:t>WHAT IS YOUR FAVOURITE FOOD?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b="1" dirty="0">
                          <a:solidFill>
                            <a:schemeClr val="tx1"/>
                          </a:solidFill>
                        </a:rPr>
                        <a:t>WHAT WOULD YOU LIKE TO BE WHEN YOU GROW UP?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b="1" dirty="0">
                          <a:solidFill>
                            <a:schemeClr val="tx1"/>
                          </a:solidFill>
                        </a:rPr>
                        <a:t>WHAT</a:t>
                      </a:r>
                      <a:r>
                        <a:rPr lang="sl-SI" sz="2800" b="1" baseline="0" dirty="0">
                          <a:solidFill>
                            <a:schemeClr val="tx1"/>
                          </a:solidFill>
                        </a:rPr>
                        <a:t> IS YOUR MOTHER´S</a:t>
                      </a:r>
                    </a:p>
                    <a:p>
                      <a:pPr algn="ctr"/>
                      <a:r>
                        <a:rPr lang="sl-SI" sz="2800" b="1" baseline="0" dirty="0">
                          <a:solidFill>
                            <a:schemeClr val="tx1"/>
                          </a:solidFill>
                        </a:rPr>
                        <a:t>NAME?</a:t>
                      </a:r>
                      <a:endParaRPr lang="sl-SI" sz="2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sl-SI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b="1" dirty="0">
                          <a:solidFill>
                            <a:schemeClr val="tx1"/>
                          </a:solidFill>
                        </a:rPr>
                        <a:t>WHAT</a:t>
                      </a:r>
                      <a:r>
                        <a:rPr lang="sl-SI" sz="2800" b="1" baseline="0" dirty="0">
                          <a:solidFill>
                            <a:schemeClr val="tx1"/>
                          </a:solidFill>
                        </a:rPr>
                        <a:t> IS YOUR FATHER´S</a:t>
                      </a:r>
                    </a:p>
                    <a:p>
                      <a:pPr algn="ctr"/>
                      <a:r>
                        <a:rPr lang="sl-SI" sz="2800" b="1" baseline="0" dirty="0">
                          <a:solidFill>
                            <a:schemeClr val="tx1"/>
                          </a:solidFill>
                        </a:rPr>
                        <a:t>NAME?</a:t>
                      </a:r>
                      <a:endParaRPr lang="sl-SI" sz="2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sl-SI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58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4000" b="1" dirty="0">
                          <a:solidFill>
                            <a:schemeClr val="tx1"/>
                          </a:solidFill>
                        </a:rPr>
                        <a:t>HOW ARE YOU?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4000" b="1" dirty="0">
                          <a:solidFill>
                            <a:schemeClr val="tx1"/>
                          </a:solidFill>
                        </a:rPr>
                        <a:t>WHO IS THIS?</a:t>
                      </a:r>
                    </a:p>
                    <a:p>
                      <a:pPr algn="ctr"/>
                      <a:endParaRPr lang="sl-SI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2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sl-SI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5859"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Posnet zvok">
            <a:hlinkClick r:id="" action="ppaction://media"/>
            <a:extLst>
              <a:ext uri="{FF2B5EF4-FFF2-40B4-BE49-F238E27FC236}">
                <a16:creationId xmlns:a16="http://schemas.microsoft.com/office/drawing/2014/main" id="{EB10D0E4-5BDB-47BB-946C-BEB0DEF7081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11" end="2088.426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91680" y="1772816"/>
            <a:ext cx="487363" cy="487363"/>
          </a:xfrm>
          <a:prstGeom prst="rect">
            <a:avLst/>
          </a:prstGeom>
        </p:spPr>
      </p:pic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057B8249-B55C-4657-83F0-FE96D79EDF3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2543" end="1885.023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083843" y="1772816"/>
            <a:ext cx="487363" cy="487363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  <a:extLst>
              <a:ext uri="{FF2B5EF4-FFF2-40B4-BE49-F238E27FC236}">
                <a16:creationId xmlns:a16="http://schemas.microsoft.com/office/drawing/2014/main" id="{FC947361-E02E-47E1-B443-47D30AC2926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836" end="1392.249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370239" y="1767357"/>
            <a:ext cx="487363" cy="487363"/>
          </a:xfrm>
          <a:prstGeom prst="rect">
            <a:avLst/>
          </a:prstGeom>
        </p:spPr>
      </p:pic>
      <p:pic>
        <p:nvPicPr>
          <p:cNvPr id="7" name="Posnet zvok">
            <a:hlinkClick r:id="" action="ppaction://media"/>
            <a:extLst>
              <a:ext uri="{FF2B5EF4-FFF2-40B4-BE49-F238E27FC236}">
                <a16:creationId xmlns:a16="http://schemas.microsoft.com/office/drawing/2014/main" id="{D60FD313-EB0F-4264-87DC-F544EC79F2A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2690" end="965.62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11166" y="1745038"/>
            <a:ext cx="487363" cy="487363"/>
          </a:xfrm>
          <a:prstGeom prst="rect">
            <a:avLst/>
          </a:prstGeom>
        </p:spPr>
      </p:pic>
      <p:pic>
        <p:nvPicPr>
          <p:cNvPr id="9" name="Posnet zvok">
            <a:hlinkClick r:id="" action="ppaction://media"/>
            <a:extLst>
              <a:ext uri="{FF2B5EF4-FFF2-40B4-BE49-F238E27FC236}">
                <a16:creationId xmlns:a16="http://schemas.microsoft.com/office/drawing/2014/main" id="{3217D904-5950-40B9-AB55-3CA1BB01ED7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1313" end="578.47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19672" y="3838383"/>
            <a:ext cx="487363" cy="487363"/>
          </a:xfrm>
          <a:prstGeom prst="rect">
            <a:avLst/>
          </a:prstGeom>
        </p:spPr>
      </p:pic>
      <p:pic>
        <p:nvPicPr>
          <p:cNvPr id="11" name="Posnet zvok">
            <a:hlinkClick r:id="" action="ppaction://media"/>
            <a:extLst>
              <a:ext uri="{FF2B5EF4-FFF2-40B4-BE49-F238E27FC236}">
                <a16:creationId xmlns:a16="http://schemas.microsoft.com/office/drawing/2014/main" id="{AC84A80C-986F-47F8-BA1B-4DE7C1D7FE8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 st="1725" end="356.9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836104" y="378931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7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1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4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3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6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189392"/>
              </p:ext>
            </p:extLst>
          </p:nvPr>
        </p:nvGraphicFramePr>
        <p:xfrm>
          <a:off x="-13574" y="29054"/>
          <a:ext cx="9144000" cy="6853814"/>
        </p:xfrm>
        <a:graphic>
          <a:graphicData uri="http://schemas.openxmlformats.org/drawingml/2006/table">
            <a:tbl>
              <a:tblPr firstRow="1" bandRow="1"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61132">
                <a:tc>
                  <a:txBody>
                    <a:bodyPr/>
                    <a:lstStyle/>
                    <a:p>
                      <a:pPr algn="ctr"/>
                      <a:r>
                        <a:rPr lang="sl-SI" sz="4000" b="1" dirty="0">
                          <a:solidFill>
                            <a:schemeClr val="tx1"/>
                          </a:solidFill>
                        </a:rPr>
                        <a:t>MY NAME IS TOM.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3600" b="1" dirty="0">
                          <a:solidFill>
                            <a:schemeClr val="tx1"/>
                          </a:solidFill>
                        </a:rPr>
                        <a:t>MY FAMILY NAME IS</a:t>
                      </a:r>
                    </a:p>
                    <a:p>
                      <a:pPr algn="ctr"/>
                      <a:r>
                        <a:rPr lang="sl-SI" sz="3600" b="1" dirty="0">
                          <a:solidFill>
                            <a:schemeClr val="tx1"/>
                          </a:solidFill>
                        </a:rPr>
                        <a:t>SMITH.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4000" b="1" dirty="0">
                          <a:solidFill>
                            <a:schemeClr val="tx1"/>
                          </a:solidFill>
                        </a:rPr>
                        <a:t>I AM 8 YEARS OLD.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4000" b="1" dirty="0">
                          <a:solidFill>
                            <a:schemeClr val="tx1"/>
                          </a:solidFill>
                        </a:rPr>
                        <a:t>I AM FROM MENGEŠ.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725">
                <a:tc>
                  <a:txBody>
                    <a:bodyPr/>
                    <a:lstStyle/>
                    <a:p>
                      <a:pPr algn="ctr"/>
                      <a:endParaRPr lang="sl-SI" sz="3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sl-SI" sz="3200" b="1" dirty="0">
                          <a:solidFill>
                            <a:schemeClr val="tx1"/>
                          </a:solidFill>
                        </a:rPr>
                        <a:t>I AM </a:t>
                      </a:r>
                    </a:p>
                    <a:p>
                      <a:pPr algn="ctr"/>
                      <a:r>
                        <a:rPr lang="sl-SI" sz="3200" b="1" dirty="0">
                          <a:solidFill>
                            <a:schemeClr val="tx1"/>
                          </a:solidFill>
                        </a:rPr>
                        <a:t>A BOY.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b="1" dirty="0">
                          <a:solidFill>
                            <a:schemeClr val="tx1"/>
                          </a:solidFill>
                        </a:rPr>
                        <a:t>MY ADDRESS IS</a:t>
                      </a:r>
                    </a:p>
                    <a:p>
                      <a:pPr algn="ctr"/>
                      <a:r>
                        <a:rPr lang="sl-SI" sz="2800" b="1" dirty="0">
                          <a:solidFill>
                            <a:schemeClr val="tx1"/>
                          </a:solidFill>
                        </a:rPr>
                        <a:t>KOVAČEVA STREET 26.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400" b="1" dirty="0">
                          <a:solidFill>
                            <a:schemeClr val="tx1"/>
                          </a:solidFill>
                        </a:rPr>
                        <a:t>I GO TO CLASS </a:t>
                      </a:r>
                    </a:p>
                    <a:p>
                      <a:pPr algn="ctr"/>
                      <a:r>
                        <a:rPr lang="sl-SI" sz="2400" b="1" dirty="0">
                          <a:solidFill>
                            <a:schemeClr val="tx1"/>
                          </a:solidFill>
                        </a:rPr>
                        <a:t>3. D,</a:t>
                      </a:r>
                      <a:r>
                        <a:rPr lang="sl-SI" sz="2400" b="1" baseline="0" dirty="0">
                          <a:solidFill>
                            <a:schemeClr val="tx1"/>
                          </a:solidFill>
                        </a:rPr>
                        <a:t> AT MENGEŠ PRIMARY SCHOOL.</a:t>
                      </a:r>
                      <a:endParaRPr lang="sl-SI" sz="2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sl-SI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3600" b="1" dirty="0">
                          <a:solidFill>
                            <a:schemeClr val="tx1"/>
                          </a:solidFill>
                        </a:rPr>
                        <a:t>MY</a:t>
                      </a:r>
                      <a:r>
                        <a:rPr lang="sl-SI" sz="3600" b="1" baseline="0" dirty="0">
                          <a:solidFill>
                            <a:schemeClr val="tx1"/>
                          </a:solidFill>
                        </a:rPr>
                        <a:t> BEST FRIEND IS MAJA.</a:t>
                      </a:r>
                      <a:endParaRPr lang="sl-SI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60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600" b="1" dirty="0">
                          <a:solidFill>
                            <a:schemeClr val="tx1"/>
                          </a:solidFill>
                        </a:rPr>
                        <a:t>MY</a:t>
                      </a:r>
                      <a:r>
                        <a:rPr lang="sl-SI" sz="26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l-SI" sz="2600" b="1" dirty="0">
                          <a:solidFill>
                            <a:schemeClr val="tx1"/>
                          </a:solidFill>
                        </a:rPr>
                        <a:t>FAVOURITE COLOURS</a:t>
                      </a:r>
                      <a:r>
                        <a:rPr lang="sl-SI" sz="2600" b="1" baseline="0" dirty="0">
                          <a:solidFill>
                            <a:schemeClr val="tx1"/>
                          </a:solidFill>
                        </a:rPr>
                        <a:t> ARE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600" b="1" baseline="0" dirty="0">
                          <a:solidFill>
                            <a:schemeClr val="tx1"/>
                          </a:solidFill>
                        </a:rPr>
                        <a:t>PINK AND BLUE. </a:t>
                      </a:r>
                      <a:endParaRPr lang="sl-SI" sz="2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sl-SI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800" b="1" dirty="0">
                          <a:solidFill>
                            <a:schemeClr val="tx1"/>
                          </a:solidFill>
                        </a:rPr>
                        <a:t>MY LUCKY NUMBER IS NUMBER 7.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800" b="1" dirty="0">
                          <a:solidFill>
                            <a:schemeClr val="tx1"/>
                          </a:solidFill>
                        </a:rPr>
                        <a:t>MY</a:t>
                      </a:r>
                      <a:r>
                        <a:rPr lang="sl-SI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l-SI" sz="2800" b="1" dirty="0">
                          <a:solidFill>
                            <a:schemeClr val="tx1"/>
                          </a:solidFill>
                        </a:rPr>
                        <a:t>FAVOURITE ANIMAL</a:t>
                      </a:r>
                      <a:r>
                        <a:rPr lang="sl-SI" sz="2800" b="1" baseline="0" dirty="0">
                          <a:solidFill>
                            <a:schemeClr val="tx1"/>
                          </a:solidFill>
                        </a:rPr>
                        <a:t> IS A DOG.</a:t>
                      </a:r>
                      <a:endParaRPr lang="sl-SI" sz="28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3200" b="1" dirty="0">
                          <a:solidFill>
                            <a:schemeClr val="tx1"/>
                          </a:solidFill>
                        </a:rPr>
                        <a:t>MY HOBBY IS </a:t>
                      </a:r>
                    </a:p>
                    <a:p>
                      <a:pPr algn="ctr"/>
                      <a:r>
                        <a:rPr lang="sl-SI" sz="3200" b="1" dirty="0">
                          <a:solidFill>
                            <a:schemeClr val="tx1"/>
                          </a:solidFill>
                        </a:rPr>
                        <a:t>FOOTBALL.</a:t>
                      </a:r>
                    </a:p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Posnet zvok">
            <a:hlinkClick r:id="" action="ppaction://media"/>
            <a:extLst>
              <a:ext uri="{FF2B5EF4-FFF2-40B4-BE49-F238E27FC236}">
                <a16:creationId xmlns:a16="http://schemas.microsoft.com/office/drawing/2014/main" id="{A1775778-CEE4-47DC-B5F7-9270A4503CD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76" end="294.891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691680" y="1772816"/>
            <a:ext cx="487363" cy="487363"/>
          </a:xfrm>
          <a:prstGeom prst="rect">
            <a:avLst/>
          </a:prstGeom>
        </p:spPr>
      </p:pic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1914DD80-07A8-45E8-B08D-68D1E869506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316" end="678.429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048345" y="1754763"/>
            <a:ext cx="487363" cy="487363"/>
          </a:xfrm>
          <a:prstGeom prst="rect">
            <a:avLst/>
          </a:prstGeom>
        </p:spPr>
      </p:pic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F73CEF80-1D68-49D3-8DE0-84859A73639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791" end="799.27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240962" y="1730406"/>
            <a:ext cx="487363" cy="487363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  <a:extLst>
              <a:ext uri="{FF2B5EF4-FFF2-40B4-BE49-F238E27FC236}">
                <a16:creationId xmlns:a16="http://schemas.microsoft.com/office/drawing/2014/main" id="{38CD71B6-21C5-497E-9E40-2DD621E6944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1730" end="1013.268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568607" y="1795957"/>
            <a:ext cx="487363" cy="487363"/>
          </a:xfrm>
          <a:prstGeom prst="rect">
            <a:avLst/>
          </a:prstGeom>
        </p:spPr>
      </p:pic>
      <p:pic>
        <p:nvPicPr>
          <p:cNvPr id="8" name="Posnet zvok">
            <a:hlinkClick r:id="" action="ppaction://media"/>
            <a:extLst>
              <a:ext uri="{FF2B5EF4-FFF2-40B4-BE49-F238E27FC236}">
                <a16:creationId xmlns:a16="http://schemas.microsoft.com/office/drawing/2014/main" id="{F0D0664C-4688-4998-8A91-6DCF3299BDE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1872" end="1170.308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691679" y="4001913"/>
            <a:ext cx="487363" cy="487363"/>
          </a:xfrm>
          <a:prstGeom prst="rect">
            <a:avLst/>
          </a:prstGeom>
        </p:spPr>
      </p:pic>
      <p:pic>
        <p:nvPicPr>
          <p:cNvPr id="9" name="Posnet zvok">
            <a:hlinkClick r:id="" action="ppaction://media"/>
            <a:extLst>
              <a:ext uri="{FF2B5EF4-FFF2-40B4-BE49-F238E27FC236}">
                <a16:creationId xmlns:a16="http://schemas.microsoft.com/office/drawing/2014/main" id="{CC0DBD75-3C80-47B9-94C3-32E13F64C87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 st="1215" end="1072.007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038220" y="4075133"/>
            <a:ext cx="487363" cy="487363"/>
          </a:xfrm>
          <a:prstGeom prst="rect">
            <a:avLst/>
          </a:prstGeom>
        </p:spPr>
      </p:pic>
      <p:pic>
        <p:nvPicPr>
          <p:cNvPr id="10" name="Posnet zvok">
            <a:hlinkClick r:id="" action="ppaction://media"/>
            <a:extLst>
              <a:ext uri="{FF2B5EF4-FFF2-40B4-BE49-F238E27FC236}">
                <a16:creationId xmlns:a16="http://schemas.microsoft.com/office/drawing/2014/main" id="{04815E57-B774-45D8-AF6D-7663627063D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8">
                  <p14:trim st="1574" end="193.324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084168" y="4149080"/>
            <a:ext cx="487363" cy="487363"/>
          </a:xfrm>
          <a:prstGeom prst="rect">
            <a:avLst/>
          </a:prstGeom>
        </p:spPr>
      </p:pic>
      <p:pic>
        <p:nvPicPr>
          <p:cNvPr id="11" name="Posnet zvok">
            <a:hlinkClick r:id="" action="ppaction://media"/>
            <a:extLst>
              <a:ext uri="{FF2B5EF4-FFF2-40B4-BE49-F238E27FC236}">
                <a16:creationId xmlns:a16="http://schemas.microsoft.com/office/drawing/2014/main" id="{8072DAEC-1ED7-4FFC-BF73-83431FBA772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9">
                  <p14:trim st="1052" end="550.769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460432" y="4075132"/>
            <a:ext cx="487363" cy="487363"/>
          </a:xfrm>
          <a:prstGeom prst="rect">
            <a:avLst/>
          </a:prstGeom>
        </p:spPr>
      </p:pic>
      <p:pic>
        <p:nvPicPr>
          <p:cNvPr id="13" name="Posnet zvok">
            <a:hlinkClick r:id="" action="ppaction://media"/>
            <a:extLst>
              <a:ext uri="{FF2B5EF4-FFF2-40B4-BE49-F238E27FC236}">
                <a16:creationId xmlns:a16="http://schemas.microsoft.com/office/drawing/2014/main" id="{2E284EAC-CAFB-491A-A2E6-19A0F7BDD33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0">
                  <p14:trim st="2075" end="324.0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923928" y="6228982"/>
            <a:ext cx="487363" cy="487363"/>
          </a:xfrm>
          <a:prstGeom prst="rect">
            <a:avLst/>
          </a:prstGeom>
        </p:spPr>
      </p:pic>
      <p:pic>
        <p:nvPicPr>
          <p:cNvPr id="14" name="Posnet zvok">
            <a:hlinkClick r:id="" action="ppaction://media"/>
            <a:extLst>
              <a:ext uri="{FF2B5EF4-FFF2-40B4-BE49-F238E27FC236}">
                <a16:creationId xmlns:a16="http://schemas.microsoft.com/office/drawing/2014/main" id="{D98DD1C0-64A3-4CB2-82F9-7F08D063C26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1">
                  <p14:trim st="1684" end="1381.624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619672" y="6241947"/>
            <a:ext cx="487363" cy="487363"/>
          </a:xfrm>
          <a:prstGeom prst="rect">
            <a:avLst/>
          </a:prstGeom>
        </p:spPr>
      </p:pic>
      <p:pic>
        <p:nvPicPr>
          <p:cNvPr id="15" name="Posnet zvok">
            <a:hlinkClick r:id="" action="ppaction://media"/>
            <a:extLst>
              <a:ext uri="{FF2B5EF4-FFF2-40B4-BE49-F238E27FC236}">
                <a16:creationId xmlns:a16="http://schemas.microsoft.com/office/drawing/2014/main" id="{BE558DC3-D225-4D3D-A1DF-F247DF1BBCC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2">
                  <p14:trim st="1796" end="736.766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228184" y="6324072"/>
            <a:ext cx="487363" cy="487363"/>
          </a:xfrm>
          <a:prstGeom prst="rect">
            <a:avLst/>
          </a:prstGeom>
        </p:spPr>
      </p:pic>
      <p:pic>
        <p:nvPicPr>
          <p:cNvPr id="16" name="Posnet zvok">
            <a:hlinkClick r:id="" action="ppaction://media"/>
            <a:extLst>
              <a:ext uri="{FF2B5EF4-FFF2-40B4-BE49-F238E27FC236}">
                <a16:creationId xmlns:a16="http://schemas.microsoft.com/office/drawing/2014/main" id="{0309B07D-4269-44CC-BA7F-A5B4E9F6B16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3">
                  <p14:trim st="2156" end="597.807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348793" y="624194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4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6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54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4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93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81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97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78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05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41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876835"/>
              </p:ext>
            </p:extLst>
          </p:nvPr>
        </p:nvGraphicFramePr>
        <p:xfrm>
          <a:off x="0" y="0"/>
          <a:ext cx="9144000" cy="6864528"/>
        </p:xfrm>
        <a:graphic>
          <a:graphicData uri="http://schemas.openxmlformats.org/drawingml/2006/table">
            <a:tbl>
              <a:tblPr firstRow="1" bandRow="1"/>
              <a:tblGrid>
                <a:gridCol w="2286000">
                  <a:extLst>
                    <a:ext uri="{9D8B030D-6E8A-4147-A177-3AD203B41FA5}">
                      <a16:colId xmlns:a16="http://schemas.microsoft.com/office/drawing/2014/main" val="174229848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436695458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06215406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376268806"/>
                    </a:ext>
                  </a:extLst>
                </a:gridCol>
              </a:tblGrid>
              <a:tr h="24304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800" b="1" dirty="0">
                          <a:solidFill>
                            <a:schemeClr val="tx1"/>
                          </a:solidFill>
                        </a:rPr>
                        <a:t>MY</a:t>
                      </a:r>
                      <a:r>
                        <a:rPr lang="sl-SI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l-SI" sz="2800" b="1" dirty="0">
                          <a:solidFill>
                            <a:schemeClr val="tx1"/>
                          </a:solidFill>
                        </a:rPr>
                        <a:t>FAVOURITE FOOD</a:t>
                      </a:r>
                      <a:r>
                        <a:rPr lang="sl-SI" sz="2800" b="1" baseline="0" dirty="0">
                          <a:solidFill>
                            <a:schemeClr val="tx1"/>
                          </a:solidFill>
                        </a:rPr>
                        <a:t> IS PIZZA.</a:t>
                      </a:r>
                      <a:endParaRPr lang="sl-SI" sz="2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3200" b="1" dirty="0">
                          <a:solidFill>
                            <a:schemeClr val="tx1"/>
                          </a:solidFill>
                        </a:rPr>
                        <a:t>I WOULD LIKE TO BE</a:t>
                      </a:r>
                    </a:p>
                    <a:p>
                      <a:pPr algn="ctr"/>
                      <a:r>
                        <a:rPr lang="sl-SI" sz="3200" b="1" dirty="0">
                          <a:solidFill>
                            <a:schemeClr val="tx1"/>
                          </a:solidFill>
                        </a:rPr>
                        <a:t>A DOCTOR.</a:t>
                      </a:r>
                    </a:p>
                    <a:p>
                      <a:pPr algn="ctr"/>
                      <a:endParaRPr lang="sl-SI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3200" b="1" dirty="0">
                          <a:solidFill>
                            <a:schemeClr val="tx1"/>
                          </a:solidFill>
                        </a:rPr>
                        <a:t>MY MOTHER´S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3200" b="1" dirty="0">
                          <a:solidFill>
                            <a:schemeClr val="tx1"/>
                          </a:solidFill>
                        </a:rPr>
                        <a:t>NAME</a:t>
                      </a:r>
                      <a:r>
                        <a:rPr lang="sl-SI" sz="3200" b="1" baseline="0" dirty="0">
                          <a:solidFill>
                            <a:schemeClr val="tx1"/>
                          </a:solidFill>
                        </a:rPr>
                        <a:t> IS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3200" b="1" baseline="0" dirty="0">
                          <a:solidFill>
                            <a:schemeClr val="tx1"/>
                          </a:solidFill>
                        </a:rPr>
                        <a:t>MANCA.</a:t>
                      </a:r>
                      <a:endParaRPr lang="sl-SI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3200" b="1" dirty="0">
                          <a:solidFill>
                            <a:schemeClr val="tx1"/>
                          </a:solidFill>
                        </a:rPr>
                        <a:t>MY FATHER´S</a:t>
                      </a:r>
                      <a:r>
                        <a:rPr lang="sl-SI" sz="3200" b="1" baseline="0" dirty="0">
                          <a:solidFill>
                            <a:schemeClr val="tx1"/>
                          </a:solidFill>
                        </a:rPr>
                        <a:t> NAME IS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3200" b="1" baseline="0" dirty="0">
                          <a:solidFill>
                            <a:schemeClr val="tx1"/>
                          </a:solidFill>
                        </a:rPr>
                        <a:t>TOMAŽ.</a:t>
                      </a:r>
                      <a:endParaRPr lang="sl-SI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086948"/>
                  </a:ext>
                </a:extLst>
              </a:tr>
              <a:tr h="23112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4000" b="1" dirty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sl-SI" sz="4000" b="1" baseline="0" dirty="0">
                          <a:solidFill>
                            <a:schemeClr val="tx1"/>
                          </a:solidFill>
                        </a:rPr>
                        <a:t> AM GOOD.</a:t>
                      </a:r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3600" b="1" dirty="0">
                          <a:solidFill>
                            <a:schemeClr val="tx1"/>
                          </a:solidFill>
                        </a:rPr>
                        <a:t>THIS IS TOM.</a:t>
                      </a:r>
                    </a:p>
                    <a:p>
                      <a:pPr algn="ctr"/>
                      <a:endParaRPr lang="sl-SI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011068"/>
                  </a:ext>
                </a:extLst>
              </a:tr>
              <a:tr h="2122830"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541091"/>
                  </a:ext>
                </a:extLst>
              </a:tr>
            </a:tbl>
          </a:graphicData>
        </a:graphic>
      </p:graphicFrame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410330C6-0F93-4532-907C-F107625B302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67" end="851.147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19672" y="1916832"/>
            <a:ext cx="487363" cy="487363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  <a:extLst>
              <a:ext uri="{FF2B5EF4-FFF2-40B4-BE49-F238E27FC236}">
                <a16:creationId xmlns:a16="http://schemas.microsoft.com/office/drawing/2014/main" id="{CD3E2F3C-5AA2-4228-A72C-3D3148EB540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2840" end="1103.30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851920" y="1844824"/>
            <a:ext cx="487363" cy="487363"/>
          </a:xfrm>
          <a:prstGeom prst="rect">
            <a:avLst/>
          </a:prstGeom>
        </p:spPr>
      </p:pic>
      <p:pic>
        <p:nvPicPr>
          <p:cNvPr id="7" name="Posnet zvok">
            <a:hlinkClick r:id="" action="ppaction://media"/>
            <a:extLst>
              <a:ext uri="{FF2B5EF4-FFF2-40B4-BE49-F238E27FC236}">
                <a16:creationId xmlns:a16="http://schemas.microsoft.com/office/drawing/2014/main" id="{16C98AC3-1096-4638-9A33-C0CD8A48B79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368" end="408.789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156176" y="1902042"/>
            <a:ext cx="487363" cy="487363"/>
          </a:xfrm>
          <a:prstGeom prst="rect">
            <a:avLst/>
          </a:prstGeom>
        </p:spPr>
      </p:pic>
      <p:pic>
        <p:nvPicPr>
          <p:cNvPr id="8" name="Posnet zvok">
            <a:hlinkClick r:id="" action="ppaction://media"/>
            <a:extLst>
              <a:ext uri="{FF2B5EF4-FFF2-40B4-BE49-F238E27FC236}">
                <a16:creationId xmlns:a16="http://schemas.microsoft.com/office/drawing/2014/main" id="{A9769A81-7B7D-42B3-8703-8630D9ED7A0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1512" end="394.87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460432" y="1877921"/>
            <a:ext cx="487363" cy="487363"/>
          </a:xfrm>
          <a:prstGeom prst="rect">
            <a:avLst/>
          </a:prstGeom>
        </p:spPr>
      </p:pic>
      <p:pic>
        <p:nvPicPr>
          <p:cNvPr id="9" name="Posnet zvok">
            <a:hlinkClick r:id="" action="ppaction://media"/>
            <a:extLst>
              <a:ext uri="{FF2B5EF4-FFF2-40B4-BE49-F238E27FC236}">
                <a16:creationId xmlns:a16="http://schemas.microsoft.com/office/drawing/2014/main" id="{9B7705F0-167B-4388-91B4-1DBA0BF2518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2755" end="528.40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90886" y="4005064"/>
            <a:ext cx="487363" cy="448742"/>
          </a:xfrm>
          <a:prstGeom prst="rect">
            <a:avLst/>
          </a:prstGeom>
        </p:spPr>
      </p:pic>
      <p:pic>
        <p:nvPicPr>
          <p:cNvPr id="10" name="Posnet zvok">
            <a:hlinkClick r:id="" action="ppaction://media"/>
            <a:extLst>
              <a:ext uri="{FF2B5EF4-FFF2-40B4-BE49-F238E27FC236}">
                <a16:creationId xmlns:a16="http://schemas.microsoft.com/office/drawing/2014/main" id="{A1D5E78D-047C-467D-80B0-144FC5353D6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 st="1541" end="975.909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851920" y="401512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8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4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1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60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303</Words>
  <Application>Microsoft Office PowerPoint</Application>
  <PresentationFormat>Diaprojekcija na zaslonu (4:3)</PresentationFormat>
  <Paragraphs>58</Paragraphs>
  <Slides>6</Slides>
  <Notes>0</Notes>
  <HiddenSlides>0</HiddenSlides>
  <MMClips>36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ninak</dc:creator>
  <cp:lastModifiedBy>Davor Blatnik</cp:lastModifiedBy>
  <cp:revision>29</cp:revision>
  <cp:lastPrinted>2020-03-05T08:03:12Z</cp:lastPrinted>
  <dcterms:created xsi:type="dcterms:W3CDTF">2019-11-05T16:51:53Z</dcterms:created>
  <dcterms:modified xsi:type="dcterms:W3CDTF">2020-12-13T20:58:51Z</dcterms:modified>
</cp:coreProperties>
</file>