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17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DE899-786D-4FDA-96BC-51D5FACE0752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7492-7043-43E1-97B2-4585FA00A4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957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97492-7043-43E1-97B2-4585FA00A47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4640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313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455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891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65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636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262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21073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658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3367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7690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346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198B9-9163-4BBE-A6AE-3E7E795EF5B8}" type="datetimeFigureOut">
              <a:rPr lang="sl-SI" smtClean="0"/>
              <a:t>17. 12. 2020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831C-4663-41D1-A3C4-FF307E06504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017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8.png"/><Relationship Id="rId3" Type="http://schemas.microsoft.com/office/2007/relationships/media" Target="../media/media2.m4a"/><Relationship Id="rId21" Type="http://schemas.openxmlformats.org/officeDocument/2006/relationships/slideLayout" Target="../slideLayouts/slideLayout1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7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11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1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2877"/>
            <a:ext cx="4704658" cy="4704658"/>
          </a:xfrm>
          <a:prstGeom prst="rect">
            <a:avLst/>
          </a:prstGeom>
        </p:spPr>
      </p:pic>
      <p:sp>
        <p:nvSpPr>
          <p:cNvPr id="3" name="Zaokrožen pravokotni oblaček 2"/>
          <p:cNvSpPr/>
          <p:nvPr/>
        </p:nvSpPr>
        <p:spPr>
          <a:xfrm>
            <a:off x="5003743" y="2060848"/>
            <a:ext cx="3960745" cy="3024336"/>
          </a:xfrm>
          <a:prstGeom prst="wedgeRoundRectCallout">
            <a:avLst>
              <a:gd name="adj1" fmla="val -121642"/>
              <a:gd name="adj2" fmla="val -327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 sz="2800" b="1" dirty="0"/>
          </a:p>
          <a:p>
            <a:pPr algn="ctr"/>
            <a:r>
              <a:rPr lang="sl-SI" sz="4800" b="1" dirty="0">
                <a:solidFill>
                  <a:srgbClr val="FF0000"/>
                </a:solidFill>
              </a:rPr>
              <a:t>CHRISTMAS</a:t>
            </a:r>
            <a:r>
              <a:rPr lang="sl-SI" sz="4800" b="1" dirty="0"/>
              <a:t> </a:t>
            </a:r>
          </a:p>
          <a:p>
            <a:pPr algn="ctr"/>
            <a:r>
              <a:rPr lang="sl-SI" sz="3600" b="1" dirty="0" err="1">
                <a:solidFill>
                  <a:srgbClr val="FF7171"/>
                </a:solidFill>
              </a:rPr>
              <a:t>vocabulary</a:t>
            </a:r>
            <a:endParaRPr lang="sl-SI" sz="3600" b="1" dirty="0">
              <a:solidFill>
                <a:srgbClr val="FF7171"/>
              </a:solidFill>
            </a:endParaRPr>
          </a:p>
          <a:p>
            <a:pPr algn="ctr"/>
            <a:endParaRPr lang="sl-SI" sz="3600" b="1" dirty="0"/>
          </a:p>
        </p:txBody>
      </p:sp>
      <p:grpSp>
        <p:nvGrpSpPr>
          <p:cNvPr id="4" name="Skupina 3"/>
          <p:cNvGrpSpPr/>
          <p:nvPr/>
        </p:nvGrpSpPr>
        <p:grpSpPr>
          <a:xfrm>
            <a:off x="0" y="-1327"/>
            <a:ext cx="10241682" cy="1391977"/>
            <a:chOff x="0" y="-1327"/>
            <a:chExt cx="10241682" cy="1391977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19872" cy="1389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2732" y="-1327"/>
              <a:ext cx="3419475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207" y="0"/>
              <a:ext cx="3419475" cy="1390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51704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9342" y="2293670"/>
            <a:ext cx="4604658" cy="311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933" y="0"/>
            <a:ext cx="102425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187624" y="1700808"/>
            <a:ext cx="669674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4000" b="1" dirty="0">
                <a:solidFill>
                  <a:srgbClr val="FF0000"/>
                </a:solidFill>
              </a:rPr>
              <a:t>CHRISTMAS VOCABULARY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89040"/>
            <a:ext cx="2155259" cy="250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08694"/>
            <a:ext cx="3528392" cy="37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96" y="5999823"/>
            <a:ext cx="1020063" cy="777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85488"/>
            <a:ext cx="934493" cy="79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4" y="2615481"/>
            <a:ext cx="755774" cy="58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12" y="3143460"/>
            <a:ext cx="760169" cy="58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259" y="2771778"/>
            <a:ext cx="539749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3" y="1845995"/>
            <a:ext cx="539749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97" y="3059339"/>
            <a:ext cx="539749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065" y="1898915"/>
            <a:ext cx="539749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59" y="3038475"/>
            <a:ext cx="53657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osnet zvok">
            <a:hlinkClick r:id="" action="ppaction://media"/>
            <a:extLst>
              <a:ext uri="{FF2B5EF4-FFF2-40B4-BE49-F238E27FC236}">
                <a16:creationId xmlns:a16="http://schemas.microsoft.com/office/drawing/2014/main" id="{BA79B075-AF51-4FF4-8543-AA68058B50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35472" y="910271"/>
            <a:ext cx="487363" cy="48736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</p:pic>
      <p:pic>
        <p:nvPicPr>
          <p:cNvPr id="13" name="Posnet zvok">
            <a:hlinkClick r:id="" action="ppaction://media"/>
            <a:extLst>
              <a:ext uri="{FF2B5EF4-FFF2-40B4-BE49-F238E27FC236}">
                <a16:creationId xmlns:a16="http://schemas.microsoft.com/office/drawing/2014/main" id="{36C411F3-8ACD-470B-AA94-8DD59B1B5EE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322247" y="2919446"/>
            <a:ext cx="487363" cy="487363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14" name="Posnet zvok">
            <a:hlinkClick r:id="" action="ppaction://media"/>
            <a:extLst>
              <a:ext uri="{FF2B5EF4-FFF2-40B4-BE49-F238E27FC236}">
                <a16:creationId xmlns:a16="http://schemas.microsoft.com/office/drawing/2014/main" id="{F236D997-EEAB-471A-BBE9-AE229FB69BC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081089" y="4238954"/>
            <a:ext cx="487363" cy="487363"/>
          </a:xfrm>
          <a:prstGeom prst="rect">
            <a:avLst/>
          </a:prstGeom>
          <a:solidFill>
            <a:srgbClr val="0070C0"/>
          </a:solidFill>
        </p:spPr>
      </p:pic>
      <p:pic>
        <p:nvPicPr>
          <p:cNvPr id="16" name="Posnet zvok">
            <a:hlinkClick r:id="" action="ppaction://media"/>
            <a:extLst>
              <a:ext uri="{FF2B5EF4-FFF2-40B4-BE49-F238E27FC236}">
                <a16:creationId xmlns:a16="http://schemas.microsoft.com/office/drawing/2014/main" id="{6249BDFD-7ECD-4896-98CD-4C8FF727E45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72224" y="6144843"/>
            <a:ext cx="487363" cy="4873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8" name="Posnet zvok">
            <a:hlinkClick r:id="" action="ppaction://media"/>
            <a:extLst>
              <a:ext uri="{FF2B5EF4-FFF2-40B4-BE49-F238E27FC236}">
                <a16:creationId xmlns:a16="http://schemas.microsoft.com/office/drawing/2014/main" id="{4EEA32C6-6940-401A-9ACD-B13EB796E99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260152" y="6289864"/>
            <a:ext cx="487363" cy="487363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22" name="Posnet zvok">
            <a:hlinkClick r:id="" action="ppaction://media"/>
            <a:extLst>
              <a:ext uri="{FF2B5EF4-FFF2-40B4-BE49-F238E27FC236}">
                <a16:creationId xmlns:a16="http://schemas.microsoft.com/office/drawing/2014/main" id="{5C7F2B2D-7DBC-4EA2-BFE3-6F242D21BC7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4572000" y="5033946"/>
            <a:ext cx="487363" cy="487363"/>
          </a:xfrm>
          <a:prstGeom prst="rect">
            <a:avLst/>
          </a:prstGeom>
          <a:solidFill>
            <a:srgbClr val="92D050"/>
          </a:solidFill>
        </p:spPr>
      </p:pic>
      <p:pic>
        <p:nvPicPr>
          <p:cNvPr id="24" name="Posnet zvok">
            <a:hlinkClick r:id="" action="ppaction://media"/>
            <a:extLst>
              <a:ext uri="{FF2B5EF4-FFF2-40B4-BE49-F238E27FC236}">
                <a16:creationId xmlns:a16="http://schemas.microsoft.com/office/drawing/2014/main" id="{8A61B7C8-F47F-4C56-BD30-31A50C58C52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624462" y="4794598"/>
            <a:ext cx="487363" cy="48736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</p:pic>
      <p:pic>
        <p:nvPicPr>
          <p:cNvPr id="27" name="Posnet zvok">
            <a:hlinkClick r:id="" action="ppaction://media"/>
            <a:extLst>
              <a:ext uri="{FF2B5EF4-FFF2-40B4-BE49-F238E27FC236}">
                <a16:creationId xmlns:a16="http://schemas.microsoft.com/office/drawing/2014/main" id="{1E7506C2-93D2-4052-A013-03BB9593D10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295583" y="2980534"/>
            <a:ext cx="487363" cy="487363"/>
          </a:xfrm>
          <a:prstGeom prst="rect">
            <a:avLst/>
          </a:prstGeom>
          <a:solidFill>
            <a:srgbClr val="D60093"/>
          </a:solidFill>
        </p:spPr>
      </p:pic>
      <p:pic>
        <p:nvPicPr>
          <p:cNvPr id="29" name="Posnet zvok">
            <a:hlinkClick r:id="" action="ppaction://media"/>
            <a:extLst>
              <a:ext uri="{FF2B5EF4-FFF2-40B4-BE49-F238E27FC236}">
                <a16:creationId xmlns:a16="http://schemas.microsoft.com/office/drawing/2014/main" id="{642F4C0C-C5BC-4066-9CF9-746D3580B17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8115474" y="4976434"/>
            <a:ext cx="487363" cy="4873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pic>
        <p:nvPicPr>
          <p:cNvPr id="30" name="Posnet zvok">
            <a:hlinkClick r:id="" action="ppaction://media"/>
            <a:extLst>
              <a:ext uri="{FF2B5EF4-FFF2-40B4-BE49-F238E27FC236}">
                <a16:creationId xmlns:a16="http://schemas.microsoft.com/office/drawing/2014/main" id="{546588B2-DB46-423F-AE3E-7CEC77902BB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66311" y="3169335"/>
            <a:ext cx="487363" cy="48736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81004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5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14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0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7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1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8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12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1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56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</Words>
  <Application>Microsoft Office PowerPoint</Application>
  <PresentationFormat>Diaprojekcija na zaslonu (4:3)</PresentationFormat>
  <Paragraphs>5</Paragraphs>
  <Slides>2</Slides>
  <Notes>1</Notes>
  <HiddenSlides>0</HiddenSlides>
  <MMClips>10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Officeova tema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ninak</dc:creator>
  <cp:lastModifiedBy>Davor Blatnik</cp:lastModifiedBy>
  <cp:revision>17</cp:revision>
  <dcterms:created xsi:type="dcterms:W3CDTF">2020-12-07T16:53:22Z</dcterms:created>
  <dcterms:modified xsi:type="dcterms:W3CDTF">2020-12-17T01:16:50Z</dcterms:modified>
</cp:coreProperties>
</file>