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  <p:sldId id="264" r:id="rId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8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81D7-4FE6-4DA4-97D1-2D3C0439A391}" type="datetimeFigureOut">
              <a:rPr lang="sl-SI" smtClean="0"/>
              <a:t>17. 12. 2020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BF35B-EA34-45FD-B547-90DF17A18F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2411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81D7-4FE6-4DA4-97D1-2D3C0439A391}" type="datetimeFigureOut">
              <a:rPr lang="sl-SI" smtClean="0"/>
              <a:t>17. 12. 2020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BF35B-EA34-45FD-B547-90DF17A18F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10400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81D7-4FE6-4DA4-97D1-2D3C0439A391}" type="datetimeFigureOut">
              <a:rPr lang="sl-SI" smtClean="0"/>
              <a:t>17. 12. 2020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BF35B-EA34-45FD-B547-90DF17A18F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81728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81D7-4FE6-4DA4-97D1-2D3C0439A391}" type="datetimeFigureOut">
              <a:rPr lang="sl-SI" smtClean="0"/>
              <a:t>17. 12. 2020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BF35B-EA34-45FD-B547-90DF17A18F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28234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81D7-4FE6-4DA4-97D1-2D3C0439A391}" type="datetimeFigureOut">
              <a:rPr lang="sl-SI" smtClean="0"/>
              <a:t>17. 12. 2020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BF35B-EA34-45FD-B547-90DF17A18F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47776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81D7-4FE6-4DA4-97D1-2D3C0439A391}" type="datetimeFigureOut">
              <a:rPr lang="sl-SI" smtClean="0"/>
              <a:t>17. 12. 2020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BF35B-EA34-45FD-B547-90DF17A18F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0762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81D7-4FE6-4DA4-97D1-2D3C0439A391}" type="datetimeFigureOut">
              <a:rPr lang="sl-SI" smtClean="0"/>
              <a:t>17. 12. 2020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BF35B-EA34-45FD-B547-90DF17A18F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0119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81D7-4FE6-4DA4-97D1-2D3C0439A391}" type="datetimeFigureOut">
              <a:rPr lang="sl-SI" smtClean="0"/>
              <a:t>17. 12. 2020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BF35B-EA34-45FD-B547-90DF17A18F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2024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81D7-4FE6-4DA4-97D1-2D3C0439A391}" type="datetimeFigureOut">
              <a:rPr lang="sl-SI" smtClean="0"/>
              <a:t>17. 12. 2020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BF35B-EA34-45FD-B547-90DF17A18F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61033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81D7-4FE6-4DA4-97D1-2D3C0439A391}" type="datetimeFigureOut">
              <a:rPr lang="sl-SI" smtClean="0"/>
              <a:t>17. 12. 2020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BF35B-EA34-45FD-B547-90DF17A18F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74243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81D7-4FE6-4DA4-97D1-2D3C0439A391}" type="datetimeFigureOut">
              <a:rPr lang="sl-SI" smtClean="0"/>
              <a:t>17. 12. 2020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BF35B-EA34-45FD-B547-90DF17A18F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45577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A81D7-4FE6-4DA4-97D1-2D3C0439A391}" type="datetimeFigureOut">
              <a:rPr lang="sl-SI" smtClean="0"/>
              <a:t>17. 12. 2020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BF35B-EA34-45FD-B547-90DF17A18F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67915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6" name="Picture 2" descr="Vector Santa Reindeer - Funny Reindeer Merry Christmas | Transparent PNG  Download #1849637 - Vip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1611560"/>
            <a:ext cx="8543982" cy="8915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93295" y="4005064"/>
            <a:ext cx="7772400" cy="1470025"/>
          </a:xfrm>
          <a:ln w="57150">
            <a:solidFill>
              <a:srgbClr val="FF0000"/>
            </a:solidFill>
          </a:ln>
        </p:spPr>
        <p:txBody>
          <a:bodyPr/>
          <a:lstStyle/>
          <a:p>
            <a:r>
              <a:rPr lang="sl-SI" b="1" dirty="0">
                <a:solidFill>
                  <a:srgbClr val="FF0000"/>
                </a:solidFill>
              </a:rPr>
              <a:t>CHRISTMAS JOKES</a:t>
            </a:r>
          </a:p>
        </p:txBody>
      </p:sp>
    </p:spTree>
    <p:extLst>
      <p:ext uri="{BB962C8B-B14F-4D97-AF65-F5344CB8AC3E}">
        <p14:creationId xmlns:p14="http://schemas.microsoft.com/office/powerpoint/2010/main" val="709405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Vector Santa Reindeer - Funny Reindeer Merry Christmas | Transparent PNG  Download #1849637 - Vip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98" y="-2083633"/>
            <a:ext cx="8543982" cy="8915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PoljeZBesedilom 8"/>
          <p:cNvSpPr txBox="1"/>
          <p:nvPr/>
        </p:nvSpPr>
        <p:spPr>
          <a:xfrm>
            <a:off x="1240869" y="3518700"/>
            <a:ext cx="3456384" cy="206210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What are the names of December’s three older brothers?</a:t>
            </a:r>
            <a:endParaRPr lang="sl-SI" sz="3200" b="1" dirty="0"/>
          </a:p>
        </p:txBody>
      </p:sp>
      <p:sp>
        <p:nvSpPr>
          <p:cNvPr id="10" name="PoljeZBesedilom 9"/>
          <p:cNvSpPr txBox="1"/>
          <p:nvPr/>
        </p:nvSpPr>
        <p:spPr>
          <a:xfrm>
            <a:off x="325489" y="5620991"/>
            <a:ext cx="4104456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A </a:t>
            </a:r>
            <a:r>
              <a:rPr lang="en-US" sz="3200" dirty="0" err="1"/>
              <a:t>cember</a:t>
            </a:r>
            <a:r>
              <a:rPr lang="en-US" sz="3200" dirty="0"/>
              <a:t>, B </a:t>
            </a:r>
            <a:r>
              <a:rPr lang="en-US" sz="3200" dirty="0" err="1"/>
              <a:t>cember</a:t>
            </a:r>
            <a:r>
              <a:rPr lang="en-US" sz="3200" dirty="0"/>
              <a:t>, and C </a:t>
            </a:r>
            <a:r>
              <a:rPr lang="en-US" sz="3200" dirty="0" err="1"/>
              <a:t>cember</a:t>
            </a:r>
            <a:r>
              <a:rPr lang="en-US" sz="3200" dirty="0"/>
              <a:t>.</a:t>
            </a:r>
            <a:endParaRPr lang="sl-SI" sz="3200" dirty="0"/>
          </a:p>
        </p:txBody>
      </p:sp>
      <p:sp>
        <p:nvSpPr>
          <p:cNvPr id="11" name="PoljeZBesedilom 10"/>
          <p:cNvSpPr txBox="1"/>
          <p:nvPr/>
        </p:nvSpPr>
        <p:spPr>
          <a:xfrm>
            <a:off x="5267589" y="3518700"/>
            <a:ext cx="3680420" cy="206210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sz="3200" b="1" dirty="0" err="1"/>
              <a:t>What</a:t>
            </a:r>
            <a:r>
              <a:rPr lang="sl-SI" sz="3200" b="1" dirty="0"/>
              <a:t> is red </a:t>
            </a:r>
            <a:r>
              <a:rPr lang="sl-SI" sz="3200" b="1" dirty="0" err="1"/>
              <a:t>and</a:t>
            </a:r>
            <a:r>
              <a:rPr lang="sl-SI" sz="3200" b="1" dirty="0"/>
              <a:t> </a:t>
            </a:r>
            <a:r>
              <a:rPr lang="sl-SI" sz="3200" b="1" dirty="0" err="1"/>
              <a:t>white</a:t>
            </a:r>
            <a:r>
              <a:rPr lang="sl-SI" sz="3200" b="1" dirty="0"/>
              <a:t>, red </a:t>
            </a:r>
            <a:r>
              <a:rPr lang="sl-SI" sz="3200" b="1" dirty="0" err="1"/>
              <a:t>and</a:t>
            </a:r>
            <a:r>
              <a:rPr lang="sl-SI" sz="3200" b="1" dirty="0"/>
              <a:t> </a:t>
            </a:r>
            <a:r>
              <a:rPr lang="sl-SI" sz="3200" b="1" dirty="0" err="1"/>
              <a:t>white</a:t>
            </a:r>
            <a:r>
              <a:rPr lang="sl-SI" sz="3200" b="1" dirty="0"/>
              <a:t>, red </a:t>
            </a:r>
            <a:r>
              <a:rPr lang="sl-SI" sz="3200" b="1" dirty="0" err="1"/>
              <a:t>and</a:t>
            </a:r>
            <a:r>
              <a:rPr lang="sl-SI" sz="3200" b="1" dirty="0"/>
              <a:t> </a:t>
            </a:r>
            <a:r>
              <a:rPr lang="sl-SI" sz="3200" b="1" dirty="0" err="1"/>
              <a:t>white</a:t>
            </a:r>
            <a:r>
              <a:rPr lang="sl-SI" sz="3200" b="1" dirty="0"/>
              <a:t>?</a:t>
            </a:r>
          </a:p>
        </p:txBody>
      </p:sp>
      <p:sp>
        <p:nvSpPr>
          <p:cNvPr id="12" name="PoljeZBesedilom 11"/>
          <p:cNvSpPr txBox="1"/>
          <p:nvPr/>
        </p:nvSpPr>
        <p:spPr>
          <a:xfrm>
            <a:off x="4913277" y="5556277"/>
            <a:ext cx="3680420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sz="3200" b="1" dirty="0"/>
              <a:t>Santa </a:t>
            </a:r>
            <a:r>
              <a:rPr lang="sl-SI" sz="3200" b="1" dirty="0" err="1"/>
              <a:t>Claus</a:t>
            </a:r>
            <a:r>
              <a:rPr lang="sl-SI" sz="3200" b="1" dirty="0"/>
              <a:t> </a:t>
            </a:r>
            <a:r>
              <a:rPr lang="sl-SI" sz="3200" b="1" dirty="0" err="1"/>
              <a:t>rolling</a:t>
            </a:r>
            <a:r>
              <a:rPr lang="sl-SI" sz="3200" b="1" dirty="0"/>
              <a:t> </a:t>
            </a:r>
            <a:r>
              <a:rPr lang="sl-SI" sz="3200" b="1" dirty="0" err="1"/>
              <a:t>down</a:t>
            </a:r>
            <a:r>
              <a:rPr lang="sl-SI" sz="3200" b="1" dirty="0"/>
              <a:t> a </a:t>
            </a:r>
            <a:r>
              <a:rPr lang="sl-SI" sz="3200" b="1" dirty="0" err="1"/>
              <a:t>hill</a:t>
            </a:r>
            <a:r>
              <a:rPr lang="sl-SI" sz="3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5687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Vector Santa Reindeer - Funny Reindeer Merry Christmas | Transparent PNG  Download #1849637 - Vip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332" y="-1395536"/>
            <a:ext cx="8543982" cy="8915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PoljeZBesedilom 8"/>
          <p:cNvSpPr txBox="1"/>
          <p:nvPr/>
        </p:nvSpPr>
        <p:spPr>
          <a:xfrm>
            <a:off x="913810" y="4306070"/>
            <a:ext cx="3456384" cy="1569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sz="3200" b="1" dirty="0" err="1"/>
              <a:t>How</a:t>
            </a:r>
            <a:r>
              <a:rPr lang="sl-SI" sz="3200" b="1" dirty="0"/>
              <a:t> do </a:t>
            </a:r>
            <a:r>
              <a:rPr lang="sl-SI" sz="3200" b="1" dirty="0" err="1"/>
              <a:t>you</a:t>
            </a:r>
            <a:r>
              <a:rPr lang="sl-SI" sz="3200" b="1" dirty="0"/>
              <a:t> </a:t>
            </a:r>
            <a:r>
              <a:rPr lang="sl-SI" sz="3200" b="1" dirty="0" err="1"/>
              <a:t>call</a:t>
            </a:r>
            <a:r>
              <a:rPr lang="sl-SI" sz="3200" b="1" dirty="0"/>
              <a:t> a </a:t>
            </a:r>
            <a:r>
              <a:rPr lang="sl-SI" sz="3200" b="1" dirty="0" err="1"/>
              <a:t>snowman</a:t>
            </a:r>
            <a:r>
              <a:rPr lang="sl-SI" sz="3200" b="1" dirty="0"/>
              <a:t> in </a:t>
            </a:r>
            <a:r>
              <a:rPr lang="sl-SI" sz="3200" b="1" dirty="0" err="1"/>
              <a:t>the</a:t>
            </a:r>
            <a:r>
              <a:rPr lang="sl-SI" sz="3200" b="1" dirty="0"/>
              <a:t> </a:t>
            </a:r>
            <a:r>
              <a:rPr lang="sl-SI" sz="3200" b="1" dirty="0" err="1"/>
              <a:t>summer</a:t>
            </a:r>
            <a:r>
              <a:rPr lang="sl-SI" sz="3200" b="1" dirty="0"/>
              <a:t>?</a:t>
            </a:r>
          </a:p>
        </p:txBody>
      </p:sp>
      <p:sp>
        <p:nvSpPr>
          <p:cNvPr id="10" name="PoljeZBesedilom 9"/>
          <p:cNvSpPr txBox="1"/>
          <p:nvPr/>
        </p:nvSpPr>
        <p:spPr>
          <a:xfrm>
            <a:off x="1381862" y="6116628"/>
            <a:ext cx="252028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sz="3200" b="1" dirty="0" err="1"/>
              <a:t>Water</a:t>
            </a:r>
            <a:r>
              <a:rPr lang="sl-SI" sz="3200" b="1" dirty="0"/>
              <a:t>!</a:t>
            </a:r>
          </a:p>
        </p:txBody>
      </p:sp>
      <p:sp>
        <p:nvSpPr>
          <p:cNvPr id="11" name="PoljeZBesedilom 10"/>
          <p:cNvSpPr txBox="1"/>
          <p:nvPr/>
        </p:nvSpPr>
        <p:spPr>
          <a:xfrm>
            <a:off x="4946258" y="4299915"/>
            <a:ext cx="3680420" cy="107721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sz="3200" b="1" dirty="0" err="1"/>
              <a:t>What</a:t>
            </a:r>
            <a:r>
              <a:rPr lang="sl-SI" sz="3200" b="1" dirty="0"/>
              <a:t> do </a:t>
            </a:r>
            <a:r>
              <a:rPr lang="sl-SI" sz="3200" b="1" dirty="0" err="1"/>
              <a:t>monkeys</a:t>
            </a:r>
            <a:r>
              <a:rPr lang="sl-SI" sz="3200" b="1" dirty="0"/>
              <a:t> </a:t>
            </a:r>
            <a:r>
              <a:rPr lang="sl-SI" sz="3200" b="1" dirty="0" err="1"/>
              <a:t>sing</a:t>
            </a:r>
            <a:r>
              <a:rPr lang="sl-SI" sz="3200" b="1" dirty="0"/>
              <a:t> at </a:t>
            </a:r>
            <a:r>
              <a:rPr lang="sl-SI" sz="3200" b="1" dirty="0" err="1"/>
              <a:t>Christmas</a:t>
            </a:r>
            <a:r>
              <a:rPr lang="sl-SI" sz="3200" b="1" dirty="0"/>
              <a:t>?</a:t>
            </a:r>
          </a:p>
        </p:txBody>
      </p:sp>
      <p:sp>
        <p:nvSpPr>
          <p:cNvPr id="12" name="PoljeZBesedilom 11"/>
          <p:cNvSpPr txBox="1"/>
          <p:nvPr/>
        </p:nvSpPr>
        <p:spPr>
          <a:xfrm>
            <a:off x="4950315" y="5624185"/>
            <a:ext cx="3680420" cy="10772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sz="3200" b="1" dirty="0" err="1"/>
              <a:t>Jungle</a:t>
            </a:r>
            <a:r>
              <a:rPr lang="sl-SI" sz="3200" b="1" dirty="0"/>
              <a:t> </a:t>
            </a:r>
            <a:r>
              <a:rPr lang="sl-SI" sz="3200" b="1" dirty="0" err="1"/>
              <a:t>bells</a:t>
            </a:r>
            <a:r>
              <a:rPr lang="sl-SI" sz="3200" b="1" dirty="0"/>
              <a:t>, </a:t>
            </a:r>
            <a:r>
              <a:rPr lang="sl-SI" sz="3200" b="1" dirty="0" err="1"/>
              <a:t>jungle</a:t>
            </a:r>
            <a:r>
              <a:rPr lang="sl-SI" sz="3200" b="1" dirty="0"/>
              <a:t> </a:t>
            </a:r>
            <a:r>
              <a:rPr lang="sl-SI" sz="3200" b="1" dirty="0" err="1"/>
              <a:t>bells</a:t>
            </a:r>
            <a:r>
              <a:rPr lang="sl-SI" sz="3200" b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47267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Vector Santa Reindeer - Funny Reindeer Merry Christmas | Transparent PNG  Download #1849637 - Vip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1508926"/>
            <a:ext cx="8543982" cy="8915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oljeZBesedilom 7"/>
          <p:cNvSpPr txBox="1"/>
          <p:nvPr/>
        </p:nvSpPr>
        <p:spPr>
          <a:xfrm>
            <a:off x="1090646" y="4192680"/>
            <a:ext cx="3456384" cy="107721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sz="3200" b="1" dirty="0" err="1"/>
              <a:t>Why</a:t>
            </a:r>
            <a:r>
              <a:rPr lang="sl-SI" sz="3200" b="1" dirty="0"/>
              <a:t> is it </a:t>
            </a:r>
            <a:r>
              <a:rPr lang="sl-SI" sz="3200" b="1" dirty="0" err="1"/>
              <a:t>always</a:t>
            </a:r>
            <a:r>
              <a:rPr lang="sl-SI" sz="3200" b="1" dirty="0"/>
              <a:t> </a:t>
            </a:r>
            <a:r>
              <a:rPr lang="sl-SI" sz="3200" b="1" dirty="0" err="1"/>
              <a:t>cold</a:t>
            </a:r>
            <a:r>
              <a:rPr lang="sl-SI" sz="3200" b="1" dirty="0"/>
              <a:t> at </a:t>
            </a:r>
            <a:r>
              <a:rPr lang="sl-SI" sz="3200" b="1" dirty="0" err="1"/>
              <a:t>Christmas</a:t>
            </a:r>
            <a:r>
              <a:rPr lang="sl-SI" sz="3200" b="1" dirty="0"/>
              <a:t>?</a:t>
            </a:r>
          </a:p>
        </p:txBody>
      </p:sp>
      <p:sp>
        <p:nvSpPr>
          <p:cNvPr id="9" name="PoljeZBesedilom 8"/>
          <p:cNvSpPr txBox="1"/>
          <p:nvPr/>
        </p:nvSpPr>
        <p:spPr>
          <a:xfrm>
            <a:off x="946053" y="5510795"/>
            <a:ext cx="3745570" cy="10772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sz="3200" b="1" dirty="0" err="1"/>
              <a:t>Because</a:t>
            </a:r>
            <a:r>
              <a:rPr lang="sl-SI" sz="3200" b="1" dirty="0"/>
              <a:t> it´s </a:t>
            </a:r>
            <a:r>
              <a:rPr lang="sl-SI" sz="3200" b="1" dirty="0" err="1"/>
              <a:t>Decemberrrrrrrrrr</a:t>
            </a:r>
            <a:r>
              <a:rPr lang="sl-SI" sz="3200" b="1" dirty="0"/>
              <a:t>.</a:t>
            </a:r>
          </a:p>
        </p:txBody>
      </p:sp>
      <p:sp>
        <p:nvSpPr>
          <p:cNvPr id="10" name="PoljeZBesedilom 9"/>
          <p:cNvSpPr txBox="1"/>
          <p:nvPr/>
        </p:nvSpPr>
        <p:spPr>
          <a:xfrm>
            <a:off x="5123094" y="4186525"/>
            <a:ext cx="3680420" cy="107721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sz="3200" b="1" dirty="0" err="1"/>
              <a:t>What</a:t>
            </a:r>
            <a:r>
              <a:rPr lang="sl-SI" sz="3200" b="1" dirty="0"/>
              <a:t> do </a:t>
            </a:r>
            <a:r>
              <a:rPr lang="sl-SI" sz="3200" b="1" dirty="0" err="1"/>
              <a:t>elves</a:t>
            </a:r>
            <a:r>
              <a:rPr lang="sl-SI" sz="3200" b="1" dirty="0"/>
              <a:t> </a:t>
            </a:r>
            <a:r>
              <a:rPr lang="sl-SI" sz="3200" b="1" dirty="0" err="1"/>
              <a:t>learn</a:t>
            </a:r>
            <a:r>
              <a:rPr lang="sl-SI" sz="3200" b="1" dirty="0"/>
              <a:t> at </a:t>
            </a:r>
            <a:r>
              <a:rPr lang="sl-SI" sz="3200" b="1" dirty="0" err="1"/>
              <a:t>school</a:t>
            </a:r>
            <a:r>
              <a:rPr lang="sl-SI" sz="3200" b="1" dirty="0"/>
              <a:t>?</a:t>
            </a:r>
          </a:p>
        </p:txBody>
      </p:sp>
      <p:sp>
        <p:nvSpPr>
          <p:cNvPr id="11" name="PoljeZBesedilom 10"/>
          <p:cNvSpPr txBox="1"/>
          <p:nvPr/>
        </p:nvSpPr>
        <p:spPr>
          <a:xfrm>
            <a:off x="5127151" y="5510795"/>
            <a:ext cx="368042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sz="3200" b="1" dirty="0" err="1"/>
              <a:t>The</a:t>
            </a:r>
            <a:r>
              <a:rPr lang="sl-SI" sz="3200" b="1" dirty="0"/>
              <a:t> ELF-</a:t>
            </a:r>
            <a:r>
              <a:rPr lang="sl-SI" sz="3200" b="1" dirty="0" err="1"/>
              <a:t>abet</a:t>
            </a:r>
            <a:r>
              <a:rPr lang="sl-SI" sz="3200" b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14484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ector Santa Reindeer - Funny Reindeer Merry Christmas | Transparent PNG  Download #1849637 - Vip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66" y="-1463152"/>
            <a:ext cx="8543982" cy="8915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oljeZBesedilom 1"/>
          <p:cNvSpPr txBox="1"/>
          <p:nvPr/>
        </p:nvSpPr>
        <p:spPr>
          <a:xfrm>
            <a:off x="1043608" y="4238454"/>
            <a:ext cx="3456384" cy="156966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sz="3200" b="1" dirty="0" err="1"/>
              <a:t>What</a:t>
            </a:r>
            <a:r>
              <a:rPr lang="sl-SI" sz="3200" b="1" dirty="0"/>
              <a:t> </a:t>
            </a:r>
            <a:r>
              <a:rPr lang="sl-SI" sz="3200" b="1" dirty="0" err="1"/>
              <a:t>does</a:t>
            </a:r>
            <a:r>
              <a:rPr lang="sl-SI" sz="3200" b="1" dirty="0"/>
              <a:t> a </a:t>
            </a:r>
            <a:r>
              <a:rPr lang="sl-SI" sz="3200" b="1" dirty="0" err="1"/>
              <a:t>snowman</a:t>
            </a:r>
            <a:r>
              <a:rPr lang="sl-SI" sz="3200" b="1" dirty="0"/>
              <a:t> </a:t>
            </a:r>
            <a:r>
              <a:rPr lang="sl-SI" sz="3200" b="1" dirty="0" err="1"/>
              <a:t>eat</a:t>
            </a:r>
            <a:r>
              <a:rPr lang="sl-SI" sz="3200" b="1" dirty="0"/>
              <a:t> </a:t>
            </a:r>
            <a:r>
              <a:rPr lang="sl-SI" sz="3200" b="1" dirty="0" err="1"/>
              <a:t>for</a:t>
            </a:r>
            <a:r>
              <a:rPr lang="sl-SI" sz="3200" b="1" dirty="0"/>
              <a:t> </a:t>
            </a:r>
            <a:r>
              <a:rPr lang="sl-SI" sz="3200" b="1" dirty="0" err="1"/>
              <a:t>breakfast</a:t>
            </a:r>
            <a:r>
              <a:rPr lang="sl-SI" sz="3200" b="1" dirty="0"/>
              <a:t>?</a:t>
            </a:r>
          </a:p>
        </p:txBody>
      </p:sp>
      <p:sp>
        <p:nvSpPr>
          <p:cNvPr id="3" name="PoljeZBesedilom 2"/>
          <p:cNvSpPr txBox="1"/>
          <p:nvPr/>
        </p:nvSpPr>
        <p:spPr>
          <a:xfrm>
            <a:off x="1511660" y="6049012"/>
            <a:ext cx="252028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sz="3200" b="1" dirty="0" err="1"/>
              <a:t>Snowflakes</a:t>
            </a:r>
            <a:r>
              <a:rPr lang="sl-SI" sz="3200" b="1" dirty="0"/>
              <a:t>!</a:t>
            </a:r>
          </a:p>
        </p:txBody>
      </p:sp>
      <p:sp>
        <p:nvSpPr>
          <p:cNvPr id="6" name="PoljeZBesedilom 5"/>
          <p:cNvSpPr txBox="1"/>
          <p:nvPr/>
        </p:nvSpPr>
        <p:spPr>
          <a:xfrm>
            <a:off x="5076056" y="4232299"/>
            <a:ext cx="3680420" cy="107721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sz="3200" b="1" dirty="0" err="1"/>
              <a:t>Why</a:t>
            </a:r>
            <a:r>
              <a:rPr lang="sl-SI" sz="3200" b="1" dirty="0"/>
              <a:t> is </a:t>
            </a:r>
            <a:r>
              <a:rPr lang="sl-SI" sz="3200" b="1" dirty="0" err="1"/>
              <a:t>Senta</a:t>
            </a:r>
            <a:r>
              <a:rPr lang="sl-SI" sz="3200" b="1" dirty="0"/>
              <a:t> so </a:t>
            </a:r>
            <a:r>
              <a:rPr lang="sl-SI" sz="3200" b="1" dirty="0" err="1"/>
              <a:t>good</a:t>
            </a:r>
            <a:r>
              <a:rPr lang="sl-SI" sz="3200" b="1" dirty="0"/>
              <a:t> at karate?</a:t>
            </a:r>
          </a:p>
        </p:txBody>
      </p:sp>
      <p:sp>
        <p:nvSpPr>
          <p:cNvPr id="7" name="PoljeZBesedilom 6"/>
          <p:cNvSpPr txBox="1"/>
          <p:nvPr/>
        </p:nvSpPr>
        <p:spPr>
          <a:xfrm>
            <a:off x="5080113" y="5556569"/>
            <a:ext cx="3680420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sz="3200" b="1" dirty="0" err="1"/>
              <a:t>Because</a:t>
            </a:r>
            <a:r>
              <a:rPr lang="sl-SI" sz="3200" b="1" dirty="0"/>
              <a:t> </a:t>
            </a:r>
            <a:r>
              <a:rPr lang="sl-SI" sz="3200" b="1" dirty="0" err="1"/>
              <a:t>he</a:t>
            </a:r>
            <a:r>
              <a:rPr lang="sl-SI" sz="3200" b="1" dirty="0"/>
              <a:t> </a:t>
            </a:r>
            <a:r>
              <a:rPr lang="sl-SI" sz="3200" b="1" dirty="0" err="1"/>
              <a:t>has</a:t>
            </a:r>
            <a:r>
              <a:rPr lang="sl-SI" sz="3200" b="1" dirty="0"/>
              <a:t> a </a:t>
            </a:r>
            <a:r>
              <a:rPr lang="sl-SI" sz="3200" b="1" dirty="0" err="1"/>
              <a:t>black</a:t>
            </a:r>
            <a:r>
              <a:rPr lang="sl-SI" sz="3200" b="1" dirty="0"/>
              <a:t> </a:t>
            </a:r>
            <a:r>
              <a:rPr lang="sl-SI" sz="3200" b="1" dirty="0" err="1"/>
              <a:t>belt</a:t>
            </a:r>
            <a:r>
              <a:rPr lang="sl-SI" sz="3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1658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117</Words>
  <Application>Microsoft Office PowerPoint</Application>
  <PresentationFormat>Diaprojekcija na zaslonu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Officeova tema</vt:lpstr>
      <vt:lpstr>CHRISTMAS JOKES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JOKES</dc:title>
  <dc:creator>ninak</dc:creator>
  <cp:lastModifiedBy>Davor Blatnik</cp:lastModifiedBy>
  <cp:revision>10</cp:revision>
  <dcterms:created xsi:type="dcterms:W3CDTF">2020-12-14T10:56:58Z</dcterms:created>
  <dcterms:modified xsi:type="dcterms:W3CDTF">2020-12-17T02:29:08Z</dcterms:modified>
</cp:coreProperties>
</file>