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3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D0D6B-46DE-40C5-8E20-A956BEEBA5E0}" type="datetimeFigureOut">
              <a:rPr lang="sl-SI" smtClean="0"/>
              <a:t>15. 12. 2020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96D8E6-8B5B-4168-A1EB-BD2E1B4231E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95145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EA76-0441-41FB-9AB2-36246D554C5A}" type="datetimeFigureOut">
              <a:rPr lang="sl-SI" smtClean="0"/>
              <a:t>15. 12. 2020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3F37-B77F-4C78-8B00-0F0C2464C8A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18459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EA76-0441-41FB-9AB2-36246D554C5A}" type="datetimeFigureOut">
              <a:rPr lang="sl-SI" smtClean="0"/>
              <a:t>15. 12. 2020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3F37-B77F-4C78-8B00-0F0C2464C8A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28262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EA76-0441-41FB-9AB2-36246D554C5A}" type="datetimeFigureOut">
              <a:rPr lang="sl-SI" smtClean="0"/>
              <a:t>15. 12. 2020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3F37-B77F-4C78-8B00-0F0C2464C8A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95592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EA76-0441-41FB-9AB2-36246D554C5A}" type="datetimeFigureOut">
              <a:rPr lang="sl-SI" smtClean="0"/>
              <a:t>15. 12. 2020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3F37-B77F-4C78-8B00-0F0C2464C8A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869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EA76-0441-41FB-9AB2-36246D554C5A}" type="datetimeFigureOut">
              <a:rPr lang="sl-SI" smtClean="0"/>
              <a:t>15. 12. 2020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3F37-B77F-4C78-8B00-0F0C2464C8A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05465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EA76-0441-41FB-9AB2-36246D554C5A}" type="datetimeFigureOut">
              <a:rPr lang="sl-SI" smtClean="0"/>
              <a:t>15. 12. 2020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3F37-B77F-4C78-8B00-0F0C2464C8A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02344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EA76-0441-41FB-9AB2-36246D554C5A}" type="datetimeFigureOut">
              <a:rPr lang="sl-SI" smtClean="0"/>
              <a:t>15. 12. 2020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3F37-B77F-4C78-8B00-0F0C2464C8A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8111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EA76-0441-41FB-9AB2-36246D554C5A}" type="datetimeFigureOut">
              <a:rPr lang="sl-SI" smtClean="0"/>
              <a:t>15. 12. 2020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3F37-B77F-4C78-8B00-0F0C2464C8A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60476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EA76-0441-41FB-9AB2-36246D554C5A}" type="datetimeFigureOut">
              <a:rPr lang="sl-SI" smtClean="0"/>
              <a:t>15. 12. 2020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3F37-B77F-4C78-8B00-0F0C2464C8A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7363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EA76-0441-41FB-9AB2-36246D554C5A}" type="datetimeFigureOut">
              <a:rPr lang="sl-SI" smtClean="0"/>
              <a:t>15. 12. 2020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3F37-B77F-4C78-8B00-0F0C2464C8A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16511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EA76-0441-41FB-9AB2-36246D554C5A}" type="datetimeFigureOut">
              <a:rPr lang="sl-SI" smtClean="0"/>
              <a:t>15. 12. 2020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3F37-B77F-4C78-8B00-0F0C2464C8A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75749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5EA76-0441-41FB-9AB2-36246D554C5A}" type="datetimeFigureOut">
              <a:rPr lang="sl-SI" smtClean="0"/>
              <a:t>15. 12. 2020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93F37-B77F-4C78-8B00-0F0C2464C8A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17026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360" y="-10953"/>
            <a:ext cx="5018936" cy="668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utumn Leave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1600" y="836712"/>
            <a:ext cx="509587" cy="50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93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Diaprojekcija na zaslonu (4:3)</PresentationFormat>
  <Paragraphs>0</Paragraphs>
  <Slides>1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</vt:i4>
      </vt:variant>
    </vt:vector>
  </HeadingPairs>
  <TitlesOfParts>
    <vt:vector size="2" baseType="lpstr">
      <vt:lpstr>Officeova tema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ninak</dc:creator>
  <cp:lastModifiedBy>ninak</cp:lastModifiedBy>
  <cp:revision>6</cp:revision>
  <dcterms:created xsi:type="dcterms:W3CDTF">2020-11-25T18:11:10Z</dcterms:created>
  <dcterms:modified xsi:type="dcterms:W3CDTF">2020-12-15T14:33:45Z</dcterms:modified>
</cp:coreProperties>
</file>